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8288000" cy="10287000"/>
  <p:notesSz cx="6858000" cy="9144000"/>
  <p:embeddedFontLst>
    <p:embeddedFont>
      <p:font typeface="Sancreek" panose="020B0604020202020204" charset="0"/>
      <p:regular r:id="rId17"/>
    </p:embeddedFont>
    <p:embeddedFont>
      <p:font typeface="Calibri" panose="020F0502020204030204" pitchFamily="34" charset="0"/>
      <p:regular r:id="rId18"/>
      <p:bold r:id="rId19"/>
      <p:italic r:id="rId20"/>
      <p:boldItalic r:id="rId21"/>
    </p:embeddedFont>
    <p:embeddedFont>
      <p:font typeface="Inter" panose="020B0604020202020204"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3" d="100"/>
          <a:sy n="73" d="100"/>
        </p:scale>
        <p:origin x="-59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2.png"/><Relationship Id="rId7"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3.png"/><Relationship Id="rId4" Type="http://schemas.openxmlformats.org/officeDocument/2006/relationships/image" Target="../media/image18.svg"/></Relationships>
</file>

<file path=ppt/slides/_rels/slide1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2.png"/><Relationship Id="rId7"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3.png"/><Relationship Id="rId4" Type="http://schemas.openxmlformats.org/officeDocument/2006/relationships/image" Target="../media/image18.sv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2.png"/><Relationship Id="rId7"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3.png"/><Relationship Id="rId4" Type="http://schemas.openxmlformats.org/officeDocument/2006/relationships/image" Target="../media/image18.svg"/></Relationships>
</file>

<file path=ppt/slides/_rels/slide1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12.png"/><Relationship Id="rId7"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3.png"/><Relationship Id="rId4" Type="http://schemas.openxmlformats.org/officeDocument/2006/relationships/image" Target="../media/image18.sv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3.png"/><Relationship Id="rId4" Type="http://schemas.openxmlformats.org/officeDocument/2006/relationships/image" Target="../media/image18.sv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39.svg"/></Relationships>
</file>

<file path=ppt/slides/_rels/slide2.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7.png"/><Relationship Id="rId7"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8.png"/><Relationship Id="rId4" Type="http://schemas.openxmlformats.org/officeDocument/2006/relationships/image" Target="../media/image10.sv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8.pn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0.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3.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8.sv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3.png"/><Relationship Id="rId4" Type="http://schemas.openxmlformats.org/officeDocument/2006/relationships/image" Target="../media/image18.sv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4999707" y="4746769"/>
            <a:ext cx="8048419" cy="7153032"/>
          </a:xfrm>
          <a:custGeom>
            <a:avLst/>
            <a:gdLst/>
            <a:ahLst/>
            <a:cxnLst/>
            <a:rect l="l" t="t" r="r" b="b"/>
            <a:pathLst>
              <a:path w="8048419" h="7153032">
                <a:moveTo>
                  <a:pt x="0" y="0"/>
                </a:moveTo>
                <a:lnTo>
                  <a:pt x="8048419" y="0"/>
                </a:lnTo>
                <a:lnTo>
                  <a:pt x="8048419" y="7153032"/>
                </a:lnTo>
                <a:lnTo>
                  <a:pt x="0" y="7153032"/>
                </a:lnTo>
                <a:lnTo>
                  <a:pt x="0" y="0"/>
                </a:lnTo>
                <a:close/>
              </a:path>
            </a:pathLst>
          </a:custGeom>
          <a:blipFill>
            <a:blip r:embed="rId2"/>
            <a:stretch>
              <a:fillRect/>
            </a:stretch>
          </a:blipFill>
        </p:spPr>
      </p:sp>
      <p:sp>
        <p:nvSpPr>
          <p:cNvPr id="3" name="Freeform 3"/>
          <p:cNvSpPr/>
          <p:nvPr/>
        </p:nvSpPr>
        <p:spPr>
          <a:xfrm>
            <a:off x="8992924" y="-856587"/>
            <a:ext cx="11842193" cy="10893449"/>
          </a:xfrm>
          <a:custGeom>
            <a:avLst/>
            <a:gdLst/>
            <a:ahLst/>
            <a:cxnLst/>
            <a:rect l="l" t="t" r="r" b="b"/>
            <a:pathLst>
              <a:path w="11842193" h="10893449">
                <a:moveTo>
                  <a:pt x="0" y="0"/>
                </a:moveTo>
                <a:lnTo>
                  <a:pt x="11842193" y="0"/>
                </a:lnTo>
                <a:lnTo>
                  <a:pt x="11842193" y="10893449"/>
                </a:lnTo>
                <a:lnTo>
                  <a:pt x="0" y="10893449"/>
                </a:lnTo>
                <a:lnTo>
                  <a:pt x="0" y="0"/>
                </a:lnTo>
                <a:close/>
              </a:path>
            </a:pathLst>
          </a:custGeom>
          <a:blipFill>
            <a:blip r:embed="rId2"/>
            <a:stretch>
              <a:fillRect l="-1751" r="-1751"/>
            </a:stretch>
          </a:blipFill>
        </p:spPr>
      </p:sp>
      <p:sp>
        <p:nvSpPr>
          <p:cNvPr id="4" name="TextBox 4"/>
          <p:cNvSpPr txBox="1"/>
          <p:nvPr/>
        </p:nvSpPr>
        <p:spPr>
          <a:xfrm>
            <a:off x="1515214" y="4584844"/>
            <a:ext cx="17033200" cy="1459817"/>
          </a:xfrm>
          <a:prstGeom prst="rect">
            <a:avLst/>
          </a:prstGeom>
        </p:spPr>
        <p:txBody>
          <a:bodyPr lIns="0" tIns="0" rIns="0" bIns="0" rtlCol="0" anchor="t">
            <a:spAutoFit/>
          </a:bodyPr>
          <a:lstStyle/>
          <a:p>
            <a:pPr>
              <a:lnSpc>
                <a:spcPts val="11937"/>
              </a:lnSpc>
            </a:pPr>
            <a:r>
              <a:rPr lang="en-US" sz="8526">
                <a:solidFill>
                  <a:srgbClr val="000000"/>
                </a:solidFill>
                <a:latin typeface="Sancreek"/>
              </a:rPr>
              <a:t>TUNCELİ GÜZEL SANATLAR LİSESİ</a:t>
            </a:r>
          </a:p>
        </p:txBody>
      </p:sp>
      <p:sp>
        <p:nvSpPr>
          <p:cNvPr id="5" name="Freeform 5"/>
          <p:cNvSpPr/>
          <p:nvPr/>
        </p:nvSpPr>
        <p:spPr>
          <a:xfrm rot="2700000">
            <a:off x="12460607" y="977123"/>
            <a:ext cx="4921952" cy="3565981"/>
          </a:xfrm>
          <a:custGeom>
            <a:avLst/>
            <a:gdLst/>
            <a:ahLst/>
            <a:cxnLst/>
            <a:rect l="l" t="t" r="r" b="b"/>
            <a:pathLst>
              <a:path w="4921952" h="3565981">
                <a:moveTo>
                  <a:pt x="0" y="0"/>
                </a:moveTo>
                <a:lnTo>
                  <a:pt x="4921953" y="0"/>
                </a:lnTo>
                <a:lnTo>
                  <a:pt x="4921953" y="3565981"/>
                </a:lnTo>
                <a:lnTo>
                  <a:pt x="0" y="356598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a:off x="770327" y="820420"/>
            <a:ext cx="2552404" cy="2726199"/>
          </a:xfrm>
          <a:custGeom>
            <a:avLst/>
            <a:gdLst/>
            <a:ahLst/>
            <a:cxnLst/>
            <a:rect l="l" t="t" r="r" b="b"/>
            <a:pathLst>
              <a:path w="2552404" h="2726199">
                <a:moveTo>
                  <a:pt x="0" y="0"/>
                </a:moveTo>
                <a:lnTo>
                  <a:pt x="2552404" y="0"/>
                </a:lnTo>
                <a:lnTo>
                  <a:pt x="2552404" y="2726199"/>
                </a:lnTo>
                <a:lnTo>
                  <a:pt x="0" y="272619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7" name="Freeform 7"/>
          <p:cNvSpPr/>
          <p:nvPr/>
        </p:nvSpPr>
        <p:spPr>
          <a:xfrm rot="128832">
            <a:off x="13932972" y="5856553"/>
            <a:ext cx="3909267" cy="4358743"/>
          </a:xfrm>
          <a:custGeom>
            <a:avLst/>
            <a:gdLst/>
            <a:ahLst/>
            <a:cxnLst/>
            <a:rect l="l" t="t" r="r" b="b"/>
            <a:pathLst>
              <a:path w="3909267" h="4358743">
                <a:moveTo>
                  <a:pt x="0" y="0"/>
                </a:moveTo>
                <a:lnTo>
                  <a:pt x="3909267" y="0"/>
                </a:lnTo>
                <a:lnTo>
                  <a:pt x="3909267" y="4358743"/>
                </a:lnTo>
                <a:lnTo>
                  <a:pt x="0" y="4358743"/>
                </a:lnTo>
                <a:lnTo>
                  <a:pt x="0" y="0"/>
                </a:lnTo>
                <a:close/>
              </a:path>
            </a:pathLst>
          </a:custGeom>
          <a:blipFill>
            <a:blip r:embed="rId7"/>
            <a:stretch>
              <a:fillRect l="-39234" r="-59868"/>
            </a:stretch>
          </a:blipFill>
          <a:ln cap="sq">
            <a:noFill/>
            <a:prstDash val="solid"/>
            <a:miter/>
          </a:ln>
        </p:spPr>
      </p:sp>
      <p:sp>
        <p:nvSpPr>
          <p:cNvPr id="8" name="Freeform 8"/>
          <p:cNvSpPr/>
          <p:nvPr/>
        </p:nvSpPr>
        <p:spPr>
          <a:xfrm rot="-2700000">
            <a:off x="1090867" y="6337969"/>
            <a:ext cx="2567389" cy="3395911"/>
          </a:xfrm>
          <a:custGeom>
            <a:avLst/>
            <a:gdLst/>
            <a:ahLst/>
            <a:cxnLst/>
            <a:rect l="l" t="t" r="r" b="b"/>
            <a:pathLst>
              <a:path w="2567389" h="3395911">
                <a:moveTo>
                  <a:pt x="0" y="0"/>
                </a:moveTo>
                <a:lnTo>
                  <a:pt x="2567389" y="0"/>
                </a:lnTo>
                <a:lnTo>
                  <a:pt x="2567389" y="3395911"/>
                </a:lnTo>
                <a:lnTo>
                  <a:pt x="0" y="3395911"/>
                </a:lnTo>
                <a:lnTo>
                  <a:pt x="0" y="0"/>
                </a:lnTo>
                <a:close/>
              </a:path>
            </a:pathLst>
          </a:custGeom>
          <a:blipFill>
            <a:blip r:embed="rId8"/>
            <a:stretch>
              <a:fillRect l="-3790" r="-3790"/>
            </a:stretch>
          </a:blipFill>
          <a:ln w="209550" cap="sq">
            <a:solidFill>
              <a:srgbClr val="D6D6D6"/>
            </a:solidFill>
            <a:prstDash val="solid"/>
            <a:miter/>
          </a:ln>
        </p:spPr>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AutoShape 2"/>
          <p:cNvSpPr/>
          <p:nvPr/>
        </p:nvSpPr>
        <p:spPr>
          <a:xfrm>
            <a:off x="1028700" y="9239250"/>
            <a:ext cx="16230600" cy="0"/>
          </a:xfrm>
          <a:prstGeom prst="line">
            <a:avLst/>
          </a:prstGeom>
          <a:ln w="19050" cap="flat">
            <a:solidFill>
              <a:srgbClr val="000000"/>
            </a:solidFill>
            <a:prstDash val="solid"/>
            <a:headEnd type="none" w="sm" len="sm"/>
            <a:tailEnd type="none" w="sm" len="sm"/>
          </a:ln>
        </p:spPr>
      </p:sp>
      <p:sp>
        <p:nvSpPr>
          <p:cNvPr id="3" name="Freeform 3"/>
          <p:cNvSpPr/>
          <p:nvPr/>
        </p:nvSpPr>
        <p:spPr>
          <a:xfrm>
            <a:off x="13235091" y="-1529509"/>
            <a:ext cx="8048419" cy="7153032"/>
          </a:xfrm>
          <a:custGeom>
            <a:avLst/>
            <a:gdLst/>
            <a:ahLst/>
            <a:cxnLst/>
            <a:rect l="l" t="t" r="r" b="b"/>
            <a:pathLst>
              <a:path w="8048419" h="7153032">
                <a:moveTo>
                  <a:pt x="0" y="0"/>
                </a:moveTo>
                <a:lnTo>
                  <a:pt x="8048418" y="0"/>
                </a:lnTo>
                <a:lnTo>
                  <a:pt x="8048418" y="7153032"/>
                </a:lnTo>
                <a:lnTo>
                  <a:pt x="0" y="7153032"/>
                </a:lnTo>
                <a:lnTo>
                  <a:pt x="0" y="0"/>
                </a:lnTo>
                <a:close/>
              </a:path>
            </a:pathLst>
          </a:custGeom>
          <a:blipFill>
            <a:blip r:embed="rId2"/>
            <a:stretch>
              <a:fillRect/>
            </a:stretch>
          </a:blipFill>
        </p:spPr>
      </p:sp>
      <p:sp>
        <p:nvSpPr>
          <p:cNvPr id="4" name="Freeform 4"/>
          <p:cNvSpPr/>
          <p:nvPr/>
        </p:nvSpPr>
        <p:spPr>
          <a:xfrm>
            <a:off x="15980458" y="0"/>
            <a:ext cx="2307542" cy="3448772"/>
          </a:xfrm>
          <a:custGeom>
            <a:avLst/>
            <a:gdLst/>
            <a:ahLst/>
            <a:cxnLst/>
            <a:rect l="l" t="t" r="r" b="b"/>
            <a:pathLst>
              <a:path w="2307542" h="3448772">
                <a:moveTo>
                  <a:pt x="0" y="0"/>
                </a:moveTo>
                <a:lnTo>
                  <a:pt x="2307542" y="0"/>
                </a:lnTo>
                <a:lnTo>
                  <a:pt x="2307542" y="3448772"/>
                </a:lnTo>
                <a:lnTo>
                  <a:pt x="0" y="344877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13235091" y="0"/>
            <a:ext cx="1660091" cy="2481115"/>
          </a:xfrm>
          <a:custGeom>
            <a:avLst/>
            <a:gdLst/>
            <a:ahLst/>
            <a:cxnLst/>
            <a:rect l="l" t="t" r="r" b="b"/>
            <a:pathLst>
              <a:path w="1660091" h="2481115">
                <a:moveTo>
                  <a:pt x="0" y="0"/>
                </a:moveTo>
                <a:lnTo>
                  <a:pt x="1660091" y="0"/>
                </a:lnTo>
                <a:lnTo>
                  <a:pt x="1660091" y="2481115"/>
                </a:lnTo>
                <a:lnTo>
                  <a:pt x="0" y="248111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164089" y="2327745"/>
            <a:ext cx="7830960" cy="5873220"/>
          </a:xfrm>
          <a:custGeom>
            <a:avLst/>
            <a:gdLst/>
            <a:ahLst/>
            <a:cxnLst/>
            <a:rect l="l" t="t" r="r" b="b"/>
            <a:pathLst>
              <a:path w="7830960" h="5873220">
                <a:moveTo>
                  <a:pt x="0" y="0"/>
                </a:moveTo>
                <a:lnTo>
                  <a:pt x="7830960" y="0"/>
                </a:lnTo>
                <a:lnTo>
                  <a:pt x="7830960" y="5873220"/>
                </a:lnTo>
                <a:lnTo>
                  <a:pt x="0" y="5873220"/>
                </a:lnTo>
                <a:lnTo>
                  <a:pt x="0" y="0"/>
                </a:lnTo>
                <a:close/>
              </a:path>
            </a:pathLst>
          </a:custGeom>
          <a:blipFill>
            <a:blip r:embed="rId7"/>
            <a:stretch>
              <a:fillRect/>
            </a:stretch>
          </a:blipFill>
        </p:spPr>
      </p:sp>
      <p:sp>
        <p:nvSpPr>
          <p:cNvPr id="7" name="Freeform 7"/>
          <p:cNvSpPr/>
          <p:nvPr/>
        </p:nvSpPr>
        <p:spPr>
          <a:xfrm>
            <a:off x="8229236" y="2327745"/>
            <a:ext cx="7830960" cy="5873220"/>
          </a:xfrm>
          <a:custGeom>
            <a:avLst/>
            <a:gdLst/>
            <a:ahLst/>
            <a:cxnLst/>
            <a:rect l="l" t="t" r="r" b="b"/>
            <a:pathLst>
              <a:path w="7830960" h="5873220">
                <a:moveTo>
                  <a:pt x="0" y="0"/>
                </a:moveTo>
                <a:lnTo>
                  <a:pt x="7830961" y="0"/>
                </a:lnTo>
                <a:lnTo>
                  <a:pt x="7830961" y="5873220"/>
                </a:lnTo>
                <a:lnTo>
                  <a:pt x="0" y="5873220"/>
                </a:lnTo>
                <a:lnTo>
                  <a:pt x="0" y="0"/>
                </a:lnTo>
                <a:close/>
              </a:path>
            </a:pathLst>
          </a:custGeom>
          <a:blipFill>
            <a:blip r:embed="rId8"/>
            <a:stretch>
              <a:fillRect/>
            </a:stretch>
          </a:blipFill>
        </p:spPr>
      </p:sp>
      <p:sp>
        <p:nvSpPr>
          <p:cNvPr id="8" name="TextBox 8"/>
          <p:cNvSpPr txBox="1"/>
          <p:nvPr/>
        </p:nvSpPr>
        <p:spPr>
          <a:xfrm>
            <a:off x="483052" y="314230"/>
            <a:ext cx="10776480" cy="1352518"/>
          </a:xfrm>
          <a:prstGeom prst="rect">
            <a:avLst/>
          </a:prstGeom>
        </p:spPr>
        <p:txBody>
          <a:bodyPr lIns="0" tIns="0" rIns="0" bIns="0" rtlCol="0" anchor="t">
            <a:spAutoFit/>
          </a:bodyPr>
          <a:lstStyle/>
          <a:p>
            <a:pPr>
              <a:lnSpc>
                <a:spcPts val="11026"/>
              </a:lnSpc>
            </a:pPr>
            <a:r>
              <a:rPr lang="en-US" sz="7876">
                <a:solidFill>
                  <a:srgbClr val="000000"/>
                </a:solidFill>
                <a:latin typeface="Sancreek"/>
              </a:rPr>
              <a:t>Etkinliklerimiz</a:t>
            </a:r>
          </a:p>
        </p:txBody>
      </p:sp>
      <p:sp>
        <p:nvSpPr>
          <p:cNvPr id="9" name="TextBox 9"/>
          <p:cNvSpPr txBox="1"/>
          <p:nvPr/>
        </p:nvSpPr>
        <p:spPr>
          <a:xfrm>
            <a:off x="7995049" y="736435"/>
            <a:ext cx="4908223" cy="603359"/>
          </a:xfrm>
          <a:prstGeom prst="rect">
            <a:avLst/>
          </a:prstGeom>
        </p:spPr>
        <p:txBody>
          <a:bodyPr lIns="0" tIns="0" rIns="0" bIns="0" rtlCol="0" anchor="t">
            <a:spAutoFit/>
          </a:bodyPr>
          <a:lstStyle/>
          <a:p>
            <a:pPr algn="ctr">
              <a:lnSpc>
                <a:spcPts val="5069"/>
              </a:lnSpc>
              <a:spcBef>
                <a:spcPct val="0"/>
              </a:spcBef>
            </a:pPr>
            <a:r>
              <a:rPr lang="en-US" sz="3620">
                <a:solidFill>
                  <a:srgbClr val="000000"/>
                </a:solidFill>
                <a:latin typeface="Sancreek"/>
              </a:rPr>
              <a:t>Huzurevi Ziyaretimiz</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AutoShape 2"/>
          <p:cNvSpPr/>
          <p:nvPr/>
        </p:nvSpPr>
        <p:spPr>
          <a:xfrm>
            <a:off x="1028700" y="9239250"/>
            <a:ext cx="16230600" cy="0"/>
          </a:xfrm>
          <a:prstGeom prst="line">
            <a:avLst/>
          </a:prstGeom>
          <a:ln w="19050" cap="flat">
            <a:solidFill>
              <a:srgbClr val="000000"/>
            </a:solidFill>
            <a:prstDash val="solid"/>
            <a:headEnd type="none" w="sm" len="sm"/>
            <a:tailEnd type="none" w="sm" len="sm"/>
          </a:ln>
        </p:spPr>
      </p:sp>
      <p:sp>
        <p:nvSpPr>
          <p:cNvPr id="3" name="Freeform 3"/>
          <p:cNvSpPr/>
          <p:nvPr/>
        </p:nvSpPr>
        <p:spPr>
          <a:xfrm>
            <a:off x="13235091" y="-1529509"/>
            <a:ext cx="8048419" cy="7153032"/>
          </a:xfrm>
          <a:custGeom>
            <a:avLst/>
            <a:gdLst/>
            <a:ahLst/>
            <a:cxnLst/>
            <a:rect l="l" t="t" r="r" b="b"/>
            <a:pathLst>
              <a:path w="8048419" h="7153032">
                <a:moveTo>
                  <a:pt x="0" y="0"/>
                </a:moveTo>
                <a:lnTo>
                  <a:pt x="8048418" y="0"/>
                </a:lnTo>
                <a:lnTo>
                  <a:pt x="8048418" y="7153032"/>
                </a:lnTo>
                <a:lnTo>
                  <a:pt x="0" y="7153032"/>
                </a:lnTo>
                <a:lnTo>
                  <a:pt x="0" y="0"/>
                </a:lnTo>
                <a:close/>
              </a:path>
            </a:pathLst>
          </a:custGeom>
          <a:blipFill>
            <a:blip r:embed="rId2"/>
            <a:stretch>
              <a:fillRect/>
            </a:stretch>
          </a:blipFill>
        </p:spPr>
      </p:sp>
      <p:sp>
        <p:nvSpPr>
          <p:cNvPr id="4" name="Freeform 4"/>
          <p:cNvSpPr/>
          <p:nvPr/>
        </p:nvSpPr>
        <p:spPr>
          <a:xfrm>
            <a:off x="15980458" y="0"/>
            <a:ext cx="2307542" cy="3448772"/>
          </a:xfrm>
          <a:custGeom>
            <a:avLst/>
            <a:gdLst/>
            <a:ahLst/>
            <a:cxnLst/>
            <a:rect l="l" t="t" r="r" b="b"/>
            <a:pathLst>
              <a:path w="2307542" h="3448772">
                <a:moveTo>
                  <a:pt x="0" y="0"/>
                </a:moveTo>
                <a:lnTo>
                  <a:pt x="2307542" y="0"/>
                </a:lnTo>
                <a:lnTo>
                  <a:pt x="2307542" y="3448772"/>
                </a:lnTo>
                <a:lnTo>
                  <a:pt x="0" y="344877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13235091" y="0"/>
            <a:ext cx="1660091" cy="2481115"/>
          </a:xfrm>
          <a:custGeom>
            <a:avLst/>
            <a:gdLst/>
            <a:ahLst/>
            <a:cxnLst/>
            <a:rect l="l" t="t" r="r" b="b"/>
            <a:pathLst>
              <a:path w="1660091" h="2481115">
                <a:moveTo>
                  <a:pt x="0" y="0"/>
                </a:moveTo>
                <a:lnTo>
                  <a:pt x="1660091" y="0"/>
                </a:lnTo>
                <a:lnTo>
                  <a:pt x="1660091" y="2481115"/>
                </a:lnTo>
                <a:lnTo>
                  <a:pt x="0" y="248111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11658600" y="1409700"/>
            <a:ext cx="5720383" cy="7627178"/>
          </a:xfrm>
          <a:custGeom>
            <a:avLst/>
            <a:gdLst/>
            <a:ahLst/>
            <a:cxnLst/>
            <a:rect l="l" t="t" r="r" b="b"/>
            <a:pathLst>
              <a:path w="5720383" h="7627178">
                <a:moveTo>
                  <a:pt x="0" y="0"/>
                </a:moveTo>
                <a:lnTo>
                  <a:pt x="5720383" y="0"/>
                </a:lnTo>
                <a:lnTo>
                  <a:pt x="5720383" y="7627178"/>
                </a:lnTo>
                <a:lnTo>
                  <a:pt x="0" y="7627178"/>
                </a:lnTo>
                <a:lnTo>
                  <a:pt x="0" y="0"/>
                </a:lnTo>
                <a:close/>
              </a:path>
            </a:pathLst>
          </a:custGeom>
          <a:blipFill>
            <a:blip r:embed="rId7"/>
            <a:stretch>
              <a:fillRect/>
            </a:stretch>
          </a:blipFill>
        </p:spPr>
      </p:sp>
      <p:sp>
        <p:nvSpPr>
          <p:cNvPr id="7" name="TextBox 7"/>
          <p:cNvSpPr txBox="1"/>
          <p:nvPr/>
        </p:nvSpPr>
        <p:spPr>
          <a:xfrm>
            <a:off x="483052" y="314230"/>
            <a:ext cx="10776480" cy="1352518"/>
          </a:xfrm>
          <a:prstGeom prst="rect">
            <a:avLst/>
          </a:prstGeom>
        </p:spPr>
        <p:txBody>
          <a:bodyPr lIns="0" tIns="0" rIns="0" bIns="0" rtlCol="0" anchor="t">
            <a:spAutoFit/>
          </a:bodyPr>
          <a:lstStyle/>
          <a:p>
            <a:pPr>
              <a:lnSpc>
                <a:spcPts val="11026"/>
              </a:lnSpc>
            </a:pPr>
            <a:r>
              <a:rPr lang="en-US" sz="7876">
                <a:solidFill>
                  <a:srgbClr val="000000"/>
                </a:solidFill>
                <a:latin typeface="Sancreek"/>
              </a:rPr>
              <a:t>Etkinliklerimiz</a:t>
            </a:r>
          </a:p>
        </p:txBody>
      </p:sp>
      <p:sp>
        <p:nvSpPr>
          <p:cNvPr id="8" name="TextBox 8"/>
          <p:cNvSpPr txBox="1"/>
          <p:nvPr/>
        </p:nvSpPr>
        <p:spPr>
          <a:xfrm>
            <a:off x="451807" y="1667236"/>
            <a:ext cx="5704284" cy="603359"/>
          </a:xfrm>
          <a:prstGeom prst="rect">
            <a:avLst/>
          </a:prstGeom>
        </p:spPr>
        <p:txBody>
          <a:bodyPr lIns="0" tIns="0" rIns="0" bIns="0" rtlCol="0" anchor="t">
            <a:spAutoFit/>
          </a:bodyPr>
          <a:lstStyle/>
          <a:p>
            <a:pPr algn="ctr">
              <a:lnSpc>
                <a:spcPts val="5069"/>
              </a:lnSpc>
              <a:spcBef>
                <a:spcPct val="0"/>
              </a:spcBef>
            </a:pPr>
            <a:r>
              <a:rPr lang="en-US" sz="3620">
                <a:solidFill>
                  <a:srgbClr val="000000"/>
                </a:solidFill>
                <a:latin typeface="Sancreek"/>
              </a:rPr>
              <a:t>Mesleki Beceri Yılı Etkinliği</a:t>
            </a:r>
          </a:p>
        </p:txBody>
      </p:sp>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24000" y="2956229"/>
            <a:ext cx="8416208" cy="6312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AutoShape 2"/>
          <p:cNvSpPr/>
          <p:nvPr/>
        </p:nvSpPr>
        <p:spPr>
          <a:xfrm>
            <a:off x="1028700" y="9239250"/>
            <a:ext cx="16230600" cy="0"/>
          </a:xfrm>
          <a:prstGeom prst="line">
            <a:avLst/>
          </a:prstGeom>
          <a:ln w="19050" cap="flat">
            <a:solidFill>
              <a:srgbClr val="000000"/>
            </a:solidFill>
            <a:prstDash val="solid"/>
            <a:headEnd type="none" w="sm" len="sm"/>
            <a:tailEnd type="none" w="sm" len="sm"/>
          </a:ln>
        </p:spPr>
      </p:sp>
      <p:sp>
        <p:nvSpPr>
          <p:cNvPr id="3" name="Freeform 3"/>
          <p:cNvSpPr/>
          <p:nvPr/>
        </p:nvSpPr>
        <p:spPr>
          <a:xfrm>
            <a:off x="13235091" y="-1529509"/>
            <a:ext cx="8048419" cy="7153032"/>
          </a:xfrm>
          <a:custGeom>
            <a:avLst/>
            <a:gdLst/>
            <a:ahLst/>
            <a:cxnLst/>
            <a:rect l="l" t="t" r="r" b="b"/>
            <a:pathLst>
              <a:path w="8048419" h="7153032">
                <a:moveTo>
                  <a:pt x="0" y="0"/>
                </a:moveTo>
                <a:lnTo>
                  <a:pt x="8048418" y="0"/>
                </a:lnTo>
                <a:lnTo>
                  <a:pt x="8048418" y="7153032"/>
                </a:lnTo>
                <a:lnTo>
                  <a:pt x="0" y="7153032"/>
                </a:lnTo>
                <a:lnTo>
                  <a:pt x="0" y="0"/>
                </a:lnTo>
                <a:close/>
              </a:path>
            </a:pathLst>
          </a:custGeom>
          <a:blipFill>
            <a:blip r:embed="rId2"/>
            <a:stretch>
              <a:fillRect/>
            </a:stretch>
          </a:blipFill>
        </p:spPr>
      </p:sp>
      <p:sp>
        <p:nvSpPr>
          <p:cNvPr id="4" name="Freeform 4"/>
          <p:cNvSpPr/>
          <p:nvPr/>
        </p:nvSpPr>
        <p:spPr>
          <a:xfrm>
            <a:off x="15980458" y="0"/>
            <a:ext cx="2307542" cy="3448772"/>
          </a:xfrm>
          <a:custGeom>
            <a:avLst/>
            <a:gdLst/>
            <a:ahLst/>
            <a:cxnLst/>
            <a:rect l="l" t="t" r="r" b="b"/>
            <a:pathLst>
              <a:path w="2307542" h="3448772">
                <a:moveTo>
                  <a:pt x="0" y="0"/>
                </a:moveTo>
                <a:lnTo>
                  <a:pt x="2307542" y="0"/>
                </a:lnTo>
                <a:lnTo>
                  <a:pt x="2307542" y="3448772"/>
                </a:lnTo>
                <a:lnTo>
                  <a:pt x="0" y="344877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13235091" y="0"/>
            <a:ext cx="1660091" cy="2481115"/>
          </a:xfrm>
          <a:custGeom>
            <a:avLst/>
            <a:gdLst/>
            <a:ahLst/>
            <a:cxnLst/>
            <a:rect l="l" t="t" r="r" b="b"/>
            <a:pathLst>
              <a:path w="1660091" h="2481115">
                <a:moveTo>
                  <a:pt x="0" y="0"/>
                </a:moveTo>
                <a:lnTo>
                  <a:pt x="1660091" y="0"/>
                </a:lnTo>
                <a:lnTo>
                  <a:pt x="1660091" y="2481115"/>
                </a:lnTo>
                <a:lnTo>
                  <a:pt x="0" y="248111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9310089" y="1925432"/>
            <a:ext cx="7824140" cy="5868105"/>
          </a:xfrm>
          <a:custGeom>
            <a:avLst/>
            <a:gdLst/>
            <a:ahLst/>
            <a:cxnLst/>
            <a:rect l="l" t="t" r="r" b="b"/>
            <a:pathLst>
              <a:path w="7824140" h="5868105">
                <a:moveTo>
                  <a:pt x="0" y="0"/>
                </a:moveTo>
                <a:lnTo>
                  <a:pt x="7824140" y="0"/>
                </a:lnTo>
                <a:lnTo>
                  <a:pt x="7824140" y="5868105"/>
                </a:lnTo>
                <a:lnTo>
                  <a:pt x="0" y="5868105"/>
                </a:lnTo>
                <a:lnTo>
                  <a:pt x="0" y="0"/>
                </a:lnTo>
                <a:close/>
              </a:path>
            </a:pathLst>
          </a:custGeom>
          <a:blipFill>
            <a:blip r:embed="rId7"/>
            <a:stretch>
              <a:fillRect/>
            </a:stretch>
          </a:blipFill>
        </p:spPr>
      </p:sp>
      <p:sp>
        <p:nvSpPr>
          <p:cNvPr id="7" name="Freeform 7"/>
          <p:cNvSpPr/>
          <p:nvPr/>
        </p:nvSpPr>
        <p:spPr>
          <a:xfrm>
            <a:off x="146135" y="1925432"/>
            <a:ext cx="8742167" cy="5829933"/>
          </a:xfrm>
          <a:custGeom>
            <a:avLst/>
            <a:gdLst/>
            <a:ahLst/>
            <a:cxnLst/>
            <a:rect l="l" t="t" r="r" b="b"/>
            <a:pathLst>
              <a:path w="8742167" h="5829933">
                <a:moveTo>
                  <a:pt x="0" y="0"/>
                </a:moveTo>
                <a:lnTo>
                  <a:pt x="8742166" y="0"/>
                </a:lnTo>
                <a:lnTo>
                  <a:pt x="8742166" y="5829932"/>
                </a:lnTo>
                <a:lnTo>
                  <a:pt x="0" y="5829932"/>
                </a:lnTo>
                <a:lnTo>
                  <a:pt x="0" y="0"/>
                </a:lnTo>
                <a:close/>
              </a:path>
            </a:pathLst>
          </a:custGeom>
          <a:blipFill>
            <a:blip r:embed="rId8"/>
            <a:stretch>
              <a:fillRect/>
            </a:stretch>
          </a:blipFill>
        </p:spPr>
      </p:sp>
      <p:sp>
        <p:nvSpPr>
          <p:cNvPr id="8" name="TextBox 8"/>
          <p:cNvSpPr txBox="1"/>
          <p:nvPr/>
        </p:nvSpPr>
        <p:spPr>
          <a:xfrm>
            <a:off x="483052" y="314230"/>
            <a:ext cx="10776480" cy="1352518"/>
          </a:xfrm>
          <a:prstGeom prst="rect">
            <a:avLst/>
          </a:prstGeom>
        </p:spPr>
        <p:txBody>
          <a:bodyPr lIns="0" tIns="0" rIns="0" bIns="0" rtlCol="0" anchor="t">
            <a:spAutoFit/>
          </a:bodyPr>
          <a:lstStyle/>
          <a:p>
            <a:pPr>
              <a:lnSpc>
                <a:spcPts val="11026"/>
              </a:lnSpc>
            </a:pPr>
            <a:r>
              <a:rPr lang="en-US" sz="7876">
                <a:solidFill>
                  <a:srgbClr val="000000"/>
                </a:solidFill>
                <a:latin typeface="Sancreek"/>
              </a:rPr>
              <a:t>Etkinliklerimiz</a:t>
            </a:r>
          </a:p>
        </p:txBody>
      </p:sp>
      <p:sp>
        <p:nvSpPr>
          <p:cNvPr id="9" name="TextBox 9"/>
          <p:cNvSpPr txBox="1"/>
          <p:nvPr/>
        </p:nvSpPr>
        <p:spPr>
          <a:xfrm>
            <a:off x="8215257" y="698446"/>
            <a:ext cx="7955310" cy="603359"/>
          </a:xfrm>
          <a:prstGeom prst="rect">
            <a:avLst/>
          </a:prstGeom>
        </p:spPr>
        <p:txBody>
          <a:bodyPr lIns="0" tIns="0" rIns="0" bIns="0" rtlCol="0" anchor="t">
            <a:spAutoFit/>
          </a:bodyPr>
          <a:lstStyle/>
          <a:p>
            <a:pPr algn="ctr">
              <a:lnSpc>
                <a:spcPts val="5069"/>
              </a:lnSpc>
              <a:spcBef>
                <a:spcPct val="0"/>
              </a:spcBef>
            </a:pPr>
            <a:r>
              <a:rPr lang="en-US" sz="3620">
                <a:solidFill>
                  <a:srgbClr val="000000"/>
                </a:solidFill>
                <a:latin typeface="Sancreek"/>
              </a:rPr>
              <a:t>Dönem Sonu Konseri ve Resim Sergisi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AutoShape 2"/>
          <p:cNvSpPr/>
          <p:nvPr/>
        </p:nvSpPr>
        <p:spPr>
          <a:xfrm>
            <a:off x="1028700" y="9239250"/>
            <a:ext cx="16230600" cy="0"/>
          </a:xfrm>
          <a:prstGeom prst="line">
            <a:avLst/>
          </a:prstGeom>
          <a:ln w="19050" cap="flat">
            <a:solidFill>
              <a:srgbClr val="000000"/>
            </a:solidFill>
            <a:prstDash val="solid"/>
            <a:headEnd type="none" w="sm" len="sm"/>
            <a:tailEnd type="none" w="sm" len="sm"/>
          </a:ln>
        </p:spPr>
      </p:sp>
      <p:sp>
        <p:nvSpPr>
          <p:cNvPr id="3" name="Freeform 3"/>
          <p:cNvSpPr/>
          <p:nvPr/>
        </p:nvSpPr>
        <p:spPr>
          <a:xfrm>
            <a:off x="13235091" y="-1529509"/>
            <a:ext cx="8048419" cy="7153032"/>
          </a:xfrm>
          <a:custGeom>
            <a:avLst/>
            <a:gdLst/>
            <a:ahLst/>
            <a:cxnLst/>
            <a:rect l="l" t="t" r="r" b="b"/>
            <a:pathLst>
              <a:path w="8048419" h="7153032">
                <a:moveTo>
                  <a:pt x="0" y="0"/>
                </a:moveTo>
                <a:lnTo>
                  <a:pt x="8048418" y="0"/>
                </a:lnTo>
                <a:lnTo>
                  <a:pt x="8048418" y="7153032"/>
                </a:lnTo>
                <a:lnTo>
                  <a:pt x="0" y="7153032"/>
                </a:lnTo>
                <a:lnTo>
                  <a:pt x="0" y="0"/>
                </a:lnTo>
                <a:close/>
              </a:path>
            </a:pathLst>
          </a:custGeom>
          <a:blipFill>
            <a:blip r:embed="rId2"/>
            <a:stretch>
              <a:fillRect/>
            </a:stretch>
          </a:blipFill>
        </p:spPr>
      </p:sp>
      <p:sp>
        <p:nvSpPr>
          <p:cNvPr id="4" name="Freeform 4"/>
          <p:cNvSpPr/>
          <p:nvPr/>
        </p:nvSpPr>
        <p:spPr>
          <a:xfrm>
            <a:off x="15980458" y="0"/>
            <a:ext cx="2307542" cy="3448772"/>
          </a:xfrm>
          <a:custGeom>
            <a:avLst/>
            <a:gdLst/>
            <a:ahLst/>
            <a:cxnLst/>
            <a:rect l="l" t="t" r="r" b="b"/>
            <a:pathLst>
              <a:path w="2307542" h="3448772">
                <a:moveTo>
                  <a:pt x="0" y="0"/>
                </a:moveTo>
                <a:lnTo>
                  <a:pt x="2307542" y="0"/>
                </a:lnTo>
                <a:lnTo>
                  <a:pt x="2307542" y="3448772"/>
                </a:lnTo>
                <a:lnTo>
                  <a:pt x="0" y="344877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13235091" y="0"/>
            <a:ext cx="1660091" cy="2481115"/>
          </a:xfrm>
          <a:custGeom>
            <a:avLst/>
            <a:gdLst/>
            <a:ahLst/>
            <a:cxnLst/>
            <a:rect l="l" t="t" r="r" b="b"/>
            <a:pathLst>
              <a:path w="1660091" h="2481115">
                <a:moveTo>
                  <a:pt x="0" y="0"/>
                </a:moveTo>
                <a:lnTo>
                  <a:pt x="1660091" y="0"/>
                </a:lnTo>
                <a:lnTo>
                  <a:pt x="1660091" y="2481115"/>
                </a:lnTo>
                <a:lnTo>
                  <a:pt x="0" y="248111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111098" y="1666748"/>
            <a:ext cx="7807613" cy="5855710"/>
          </a:xfrm>
          <a:custGeom>
            <a:avLst/>
            <a:gdLst/>
            <a:ahLst/>
            <a:cxnLst/>
            <a:rect l="l" t="t" r="r" b="b"/>
            <a:pathLst>
              <a:path w="7807613" h="5855710">
                <a:moveTo>
                  <a:pt x="0" y="0"/>
                </a:moveTo>
                <a:lnTo>
                  <a:pt x="7807613" y="0"/>
                </a:lnTo>
                <a:lnTo>
                  <a:pt x="7807613" y="5855710"/>
                </a:lnTo>
                <a:lnTo>
                  <a:pt x="0" y="5855710"/>
                </a:lnTo>
                <a:lnTo>
                  <a:pt x="0" y="0"/>
                </a:lnTo>
                <a:close/>
              </a:path>
            </a:pathLst>
          </a:custGeom>
          <a:blipFill>
            <a:blip r:embed="rId7"/>
            <a:stretch>
              <a:fillRect/>
            </a:stretch>
          </a:blipFill>
        </p:spPr>
      </p:sp>
      <p:sp>
        <p:nvSpPr>
          <p:cNvPr id="7" name="Freeform 7"/>
          <p:cNvSpPr/>
          <p:nvPr/>
        </p:nvSpPr>
        <p:spPr>
          <a:xfrm>
            <a:off x="8857533" y="1666748"/>
            <a:ext cx="7915459" cy="5936594"/>
          </a:xfrm>
          <a:custGeom>
            <a:avLst/>
            <a:gdLst/>
            <a:ahLst/>
            <a:cxnLst/>
            <a:rect l="l" t="t" r="r" b="b"/>
            <a:pathLst>
              <a:path w="7915459" h="5936594">
                <a:moveTo>
                  <a:pt x="0" y="0"/>
                </a:moveTo>
                <a:lnTo>
                  <a:pt x="7915459" y="0"/>
                </a:lnTo>
                <a:lnTo>
                  <a:pt x="7915459" y="5936594"/>
                </a:lnTo>
                <a:lnTo>
                  <a:pt x="0" y="5936594"/>
                </a:lnTo>
                <a:lnTo>
                  <a:pt x="0" y="0"/>
                </a:lnTo>
                <a:close/>
              </a:path>
            </a:pathLst>
          </a:custGeom>
          <a:blipFill>
            <a:blip r:embed="rId8"/>
            <a:stretch>
              <a:fillRect/>
            </a:stretch>
          </a:blipFill>
        </p:spPr>
      </p:sp>
      <p:sp>
        <p:nvSpPr>
          <p:cNvPr id="8" name="TextBox 8"/>
          <p:cNvSpPr txBox="1"/>
          <p:nvPr/>
        </p:nvSpPr>
        <p:spPr>
          <a:xfrm>
            <a:off x="483052" y="314230"/>
            <a:ext cx="10776480" cy="1352518"/>
          </a:xfrm>
          <a:prstGeom prst="rect">
            <a:avLst/>
          </a:prstGeom>
        </p:spPr>
        <p:txBody>
          <a:bodyPr lIns="0" tIns="0" rIns="0" bIns="0" rtlCol="0" anchor="t">
            <a:spAutoFit/>
          </a:bodyPr>
          <a:lstStyle/>
          <a:p>
            <a:pPr>
              <a:lnSpc>
                <a:spcPts val="11026"/>
              </a:lnSpc>
            </a:pPr>
            <a:r>
              <a:rPr lang="en-US" sz="7876">
                <a:solidFill>
                  <a:srgbClr val="000000"/>
                </a:solidFill>
                <a:latin typeface="Sancreek"/>
              </a:rPr>
              <a:t>Etkinliklerimiz</a:t>
            </a:r>
          </a:p>
        </p:txBody>
      </p:sp>
      <p:sp>
        <p:nvSpPr>
          <p:cNvPr id="9" name="TextBox 9"/>
          <p:cNvSpPr txBox="1"/>
          <p:nvPr/>
        </p:nvSpPr>
        <p:spPr>
          <a:xfrm>
            <a:off x="8215257" y="698446"/>
            <a:ext cx="7955310" cy="603359"/>
          </a:xfrm>
          <a:prstGeom prst="rect">
            <a:avLst/>
          </a:prstGeom>
        </p:spPr>
        <p:txBody>
          <a:bodyPr lIns="0" tIns="0" rIns="0" bIns="0" rtlCol="0" anchor="t">
            <a:spAutoFit/>
          </a:bodyPr>
          <a:lstStyle/>
          <a:p>
            <a:pPr algn="ctr">
              <a:lnSpc>
                <a:spcPts val="5069"/>
              </a:lnSpc>
              <a:spcBef>
                <a:spcPct val="0"/>
              </a:spcBef>
            </a:pPr>
            <a:r>
              <a:rPr lang="en-US" sz="3620">
                <a:solidFill>
                  <a:srgbClr val="000000"/>
                </a:solidFill>
                <a:latin typeface="Sancreek"/>
              </a:rPr>
              <a:t>Dönem Sonu Konseri ve Resim Sergisi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AutoShape 2"/>
          <p:cNvSpPr/>
          <p:nvPr/>
        </p:nvSpPr>
        <p:spPr>
          <a:xfrm>
            <a:off x="1028700" y="9239250"/>
            <a:ext cx="16230600" cy="0"/>
          </a:xfrm>
          <a:prstGeom prst="line">
            <a:avLst/>
          </a:prstGeom>
          <a:ln w="19050" cap="flat">
            <a:solidFill>
              <a:srgbClr val="000000"/>
            </a:solidFill>
            <a:prstDash val="solid"/>
            <a:headEnd type="none" w="sm" len="sm"/>
            <a:tailEnd type="none" w="sm" len="sm"/>
          </a:ln>
        </p:spPr>
      </p:sp>
      <p:sp>
        <p:nvSpPr>
          <p:cNvPr id="3" name="Freeform 3"/>
          <p:cNvSpPr/>
          <p:nvPr/>
        </p:nvSpPr>
        <p:spPr>
          <a:xfrm>
            <a:off x="13235091" y="-1529509"/>
            <a:ext cx="8048419" cy="7153032"/>
          </a:xfrm>
          <a:custGeom>
            <a:avLst/>
            <a:gdLst/>
            <a:ahLst/>
            <a:cxnLst/>
            <a:rect l="l" t="t" r="r" b="b"/>
            <a:pathLst>
              <a:path w="8048419" h="7153032">
                <a:moveTo>
                  <a:pt x="0" y="0"/>
                </a:moveTo>
                <a:lnTo>
                  <a:pt x="8048418" y="0"/>
                </a:lnTo>
                <a:lnTo>
                  <a:pt x="8048418" y="7153032"/>
                </a:lnTo>
                <a:lnTo>
                  <a:pt x="0" y="7153032"/>
                </a:lnTo>
                <a:lnTo>
                  <a:pt x="0" y="0"/>
                </a:lnTo>
                <a:close/>
              </a:path>
            </a:pathLst>
          </a:custGeom>
          <a:blipFill>
            <a:blip r:embed="rId2"/>
            <a:stretch>
              <a:fillRect/>
            </a:stretch>
          </a:blipFill>
        </p:spPr>
      </p:sp>
      <p:sp>
        <p:nvSpPr>
          <p:cNvPr id="4" name="Freeform 4"/>
          <p:cNvSpPr/>
          <p:nvPr/>
        </p:nvSpPr>
        <p:spPr>
          <a:xfrm>
            <a:off x="15980458" y="0"/>
            <a:ext cx="2307542" cy="3448772"/>
          </a:xfrm>
          <a:custGeom>
            <a:avLst/>
            <a:gdLst/>
            <a:ahLst/>
            <a:cxnLst/>
            <a:rect l="l" t="t" r="r" b="b"/>
            <a:pathLst>
              <a:path w="2307542" h="3448772">
                <a:moveTo>
                  <a:pt x="0" y="0"/>
                </a:moveTo>
                <a:lnTo>
                  <a:pt x="2307542" y="0"/>
                </a:lnTo>
                <a:lnTo>
                  <a:pt x="2307542" y="3448772"/>
                </a:lnTo>
                <a:lnTo>
                  <a:pt x="0" y="344877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13235091" y="0"/>
            <a:ext cx="1660091" cy="2481115"/>
          </a:xfrm>
          <a:custGeom>
            <a:avLst/>
            <a:gdLst/>
            <a:ahLst/>
            <a:cxnLst/>
            <a:rect l="l" t="t" r="r" b="b"/>
            <a:pathLst>
              <a:path w="1660091" h="2481115">
                <a:moveTo>
                  <a:pt x="0" y="0"/>
                </a:moveTo>
                <a:lnTo>
                  <a:pt x="1660091" y="0"/>
                </a:lnTo>
                <a:lnTo>
                  <a:pt x="1660091" y="2481115"/>
                </a:lnTo>
                <a:lnTo>
                  <a:pt x="0" y="248111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1346953" y="1666748"/>
            <a:ext cx="9981635" cy="7564796"/>
          </a:xfrm>
          <a:custGeom>
            <a:avLst/>
            <a:gdLst/>
            <a:ahLst/>
            <a:cxnLst/>
            <a:rect l="l" t="t" r="r" b="b"/>
            <a:pathLst>
              <a:path w="9981635" h="7564796">
                <a:moveTo>
                  <a:pt x="0" y="0"/>
                </a:moveTo>
                <a:lnTo>
                  <a:pt x="9981635" y="0"/>
                </a:lnTo>
                <a:lnTo>
                  <a:pt x="9981635" y="7564796"/>
                </a:lnTo>
                <a:lnTo>
                  <a:pt x="0" y="7564796"/>
                </a:lnTo>
                <a:lnTo>
                  <a:pt x="0" y="0"/>
                </a:lnTo>
                <a:close/>
              </a:path>
            </a:pathLst>
          </a:custGeom>
          <a:blipFill>
            <a:blip r:embed="rId7"/>
            <a:stretch>
              <a:fillRect r="-1049"/>
            </a:stretch>
          </a:blipFill>
        </p:spPr>
      </p:sp>
      <p:sp>
        <p:nvSpPr>
          <p:cNvPr id="7" name="TextBox 7"/>
          <p:cNvSpPr txBox="1"/>
          <p:nvPr/>
        </p:nvSpPr>
        <p:spPr>
          <a:xfrm>
            <a:off x="483052" y="314230"/>
            <a:ext cx="10776480" cy="1352518"/>
          </a:xfrm>
          <a:prstGeom prst="rect">
            <a:avLst/>
          </a:prstGeom>
        </p:spPr>
        <p:txBody>
          <a:bodyPr lIns="0" tIns="0" rIns="0" bIns="0" rtlCol="0" anchor="t">
            <a:spAutoFit/>
          </a:bodyPr>
          <a:lstStyle/>
          <a:p>
            <a:pPr>
              <a:lnSpc>
                <a:spcPts val="11026"/>
              </a:lnSpc>
            </a:pPr>
            <a:r>
              <a:rPr lang="en-US" sz="7876">
                <a:solidFill>
                  <a:srgbClr val="000000"/>
                </a:solidFill>
                <a:latin typeface="Sancreek"/>
              </a:rPr>
              <a:t>Etkinliklerimiz</a:t>
            </a:r>
          </a:p>
        </p:txBody>
      </p:sp>
      <p:sp>
        <p:nvSpPr>
          <p:cNvPr id="8" name="TextBox 8"/>
          <p:cNvSpPr txBox="1"/>
          <p:nvPr/>
        </p:nvSpPr>
        <p:spPr>
          <a:xfrm>
            <a:off x="7800451" y="1063389"/>
            <a:ext cx="8721328" cy="603359"/>
          </a:xfrm>
          <a:prstGeom prst="rect">
            <a:avLst/>
          </a:prstGeom>
        </p:spPr>
        <p:txBody>
          <a:bodyPr lIns="0" tIns="0" rIns="0" bIns="0" rtlCol="0" anchor="t">
            <a:spAutoFit/>
          </a:bodyPr>
          <a:lstStyle/>
          <a:p>
            <a:pPr algn="ctr">
              <a:lnSpc>
                <a:spcPts val="5069"/>
              </a:lnSpc>
              <a:spcBef>
                <a:spcPct val="0"/>
              </a:spcBef>
            </a:pPr>
            <a:r>
              <a:rPr lang="en-US" sz="3620">
                <a:solidFill>
                  <a:srgbClr val="000000"/>
                </a:solidFill>
                <a:latin typeface="Sancreek"/>
              </a:rPr>
              <a:t>Öğrencilerimize Dünya Müzikleri Tanıtımı</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4868883" y="1028700"/>
            <a:ext cx="8550234" cy="8229600"/>
          </a:xfrm>
          <a:custGeom>
            <a:avLst/>
            <a:gdLst/>
            <a:ahLst/>
            <a:cxnLst/>
            <a:rect l="l" t="t" r="r" b="b"/>
            <a:pathLst>
              <a:path w="8550234" h="8229600">
                <a:moveTo>
                  <a:pt x="0" y="0"/>
                </a:moveTo>
                <a:lnTo>
                  <a:pt x="8550234" y="0"/>
                </a:lnTo>
                <a:lnTo>
                  <a:pt x="8550234" y="8229600"/>
                </a:lnTo>
                <a:lnTo>
                  <a:pt x="0" y="8229600"/>
                </a:lnTo>
                <a:lnTo>
                  <a:pt x="0" y="0"/>
                </a:lnTo>
                <a:close/>
              </a:path>
            </a:pathLst>
          </a:custGeom>
          <a:blipFill>
            <a:blip r:embed="rId2"/>
            <a:stretch>
              <a:fillRect/>
            </a:stretch>
          </a:blipFill>
        </p:spPr>
      </p:sp>
      <p:sp>
        <p:nvSpPr>
          <p:cNvPr id="3" name="AutoShape 3"/>
          <p:cNvSpPr/>
          <p:nvPr/>
        </p:nvSpPr>
        <p:spPr>
          <a:xfrm>
            <a:off x="1028700" y="9239250"/>
            <a:ext cx="16230600" cy="0"/>
          </a:xfrm>
          <a:prstGeom prst="line">
            <a:avLst/>
          </a:prstGeom>
          <a:ln w="19050" cap="flat">
            <a:solidFill>
              <a:srgbClr val="000000"/>
            </a:solidFill>
            <a:prstDash val="solid"/>
            <a:headEnd type="none" w="sm" len="sm"/>
            <a:tailEnd type="none" w="sm" len="sm"/>
          </a:ln>
        </p:spPr>
      </p:sp>
      <p:sp>
        <p:nvSpPr>
          <p:cNvPr id="4" name="AutoShape 4"/>
          <p:cNvSpPr/>
          <p:nvPr/>
        </p:nvSpPr>
        <p:spPr>
          <a:xfrm>
            <a:off x="1028700" y="1028700"/>
            <a:ext cx="16230600" cy="0"/>
          </a:xfrm>
          <a:prstGeom prst="line">
            <a:avLst/>
          </a:prstGeom>
          <a:ln w="19050" cap="flat">
            <a:solidFill>
              <a:srgbClr val="000000"/>
            </a:solidFill>
            <a:prstDash val="solid"/>
            <a:headEnd type="none" w="sm" len="sm"/>
            <a:tailEnd type="none" w="sm" len="sm"/>
          </a:ln>
        </p:spPr>
      </p:sp>
      <p:sp>
        <p:nvSpPr>
          <p:cNvPr id="5" name="Freeform 5"/>
          <p:cNvSpPr/>
          <p:nvPr/>
        </p:nvSpPr>
        <p:spPr>
          <a:xfrm flipH="1">
            <a:off x="10885567" y="4326648"/>
            <a:ext cx="1235445" cy="1053498"/>
          </a:xfrm>
          <a:custGeom>
            <a:avLst/>
            <a:gdLst/>
            <a:ahLst/>
            <a:cxnLst/>
            <a:rect l="l" t="t" r="r" b="b"/>
            <a:pathLst>
              <a:path w="1235445" h="1053498">
                <a:moveTo>
                  <a:pt x="1235445" y="0"/>
                </a:moveTo>
                <a:lnTo>
                  <a:pt x="0" y="0"/>
                </a:lnTo>
                <a:lnTo>
                  <a:pt x="0" y="1053497"/>
                </a:lnTo>
                <a:lnTo>
                  <a:pt x="1235445" y="1053497"/>
                </a:lnTo>
                <a:lnTo>
                  <a:pt x="1235445"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TextBox 6"/>
          <p:cNvSpPr txBox="1"/>
          <p:nvPr/>
        </p:nvSpPr>
        <p:spPr>
          <a:xfrm>
            <a:off x="4390510" y="2248946"/>
            <a:ext cx="9506980" cy="1260440"/>
          </a:xfrm>
          <a:prstGeom prst="rect">
            <a:avLst/>
          </a:prstGeom>
        </p:spPr>
        <p:txBody>
          <a:bodyPr lIns="0" tIns="0" rIns="0" bIns="0" rtlCol="0" anchor="t">
            <a:spAutoFit/>
          </a:bodyPr>
          <a:lstStyle/>
          <a:p>
            <a:pPr algn="ctr">
              <a:lnSpc>
                <a:spcPts val="10326"/>
              </a:lnSpc>
            </a:pPr>
            <a:r>
              <a:rPr lang="en-US" sz="7376">
                <a:solidFill>
                  <a:srgbClr val="000000"/>
                </a:solidFill>
                <a:latin typeface="Sancreek"/>
              </a:rPr>
              <a:t>Teşekkürler!</a:t>
            </a:r>
          </a:p>
        </p:txBody>
      </p:sp>
      <p:sp>
        <p:nvSpPr>
          <p:cNvPr id="7" name="Freeform 7"/>
          <p:cNvSpPr/>
          <p:nvPr/>
        </p:nvSpPr>
        <p:spPr>
          <a:xfrm>
            <a:off x="7510193" y="3509326"/>
            <a:ext cx="3833826" cy="3833826"/>
          </a:xfrm>
          <a:custGeom>
            <a:avLst/>
            <a:gdLst/>
            <a:ahLst/>
            <a:cxnLst/>
            <a:rect l="l" t="t" r="r" b="b"/>
            <a:pathLst>
              <a:path w="3833826" h="3833826">
                <a:moveTo>
                  <a:pt x="0" y="0"/>
                </a:moveTo>
                <a:lnTo>
                  <a:pt x="3833827" y="0"/>
                </a:lnTo>
                <a:lnTo>
                  <a:pt x="3833827" y="3833826"/>
                </a:lnTo>
                <a:lnTo>
                  <a:pt x="0" y="3833826"/>
                </a:lnTo>
                <a:lnTo>
                  <a:pt x="0" y="0"/>
                </a:lnTo>
                <a:close/>
              </a:path>
            </a:pathLst>
          </a:custGeom>
          <a:blipFill>
            <a:blip r:embed="rId5"/>
            <a:stretch>
              <a:fillRect/>
            </a:stretch>
          </a:blipFill>
        </p:spPr>
      </p:sp>
      <p:sp>
        <p:nvSpPr>
          <p:cNvPr id="8" name="Metin kutusu 7"/>
          <p:cNvSpPr txBox="1"/>
          <p:nvPr/>
        </p:nvSpPr>
        <p:spPr>
          <a:xfrm>
            <a:off x="3657600" y="8039100"/>
            <a:ext cx="10591800" cy="1107996"/>
          </a:xfrm>
          <a:prstGeom prst="rect">
            <a:avLst/>
          </a:prstGeom>
          <a:noFill/>
        </p:spPr>
        <p:txBody>
          <a:bodyPr wrap="square" rtlCol="0">
            <a:spAutoFit/>
          </a:bodyPr>
          <a:lstStyle/>
          <a:p>
            <a:pPr algn="ctr"/>
            <a:r>
              <a:rPr lang="tr-TR" sz="3300" dirty="0" smtClean="0"/>
              <a:t>Musa </a:t>
            </a:r>
            <a:r>
              <a:rPr lang="tr-TR" sz="3300" dirty="0" smtClean="0"/>
              <a:t>TOPLU(Okul Müdürü)                 </a:t>
            </a:r>
            <a:r>
              <a:rPr lang="tr-TR" sz="3300" dirty="0" smtClean="0"/>
              <a:t>0539 </a:t>
            </a:r>
            <a:r>
              <a:rPr lang="tr-TR" sz="3300" dirty="0" smtClean="0"/>
              <a:t>2907220</a:t>
            </a:r>
          </a:p>
          <a:p>
            <a:pPr algn="ctr"/>
            <a:r>
              <a:rPr lang="tr-TR" sz="3300" dirty="0" smtClean="0"/>
              <a:t>Mehmet KAYA (Müdür Yardımcısı)      0531 8444806 </a:t>
            </a:r>
            <a:endParaRPr lang="tr-TR" sz="33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558693" y="531579"/>
            <a:ext cx="9583213" cy="9223842"/>
          </a:xfrm>
          <a:custGeom>
            <a:avLst/>
            <a:gdLst/>
            <a:ahLst/>
            <a:cxnLst/>
            <a:rect l="l" t="t" r="r" b="b"/>
            <a:pathLst>
              <a:path w="9583213" h="9223842">
                <a:moveTo>
                  <a:pt x="0" y="0"/>
                </a:moveTo>
                <a:lnTo>
                  <a:pt x="9583213" y="0"/>
                </a:lnTo>
                <a:lnTo>
                  <a:pt x="9583213" y="9223842"/>
                </a:lnTo>
                <a:lnTo>
                  <a:pt x="0" y="9223842"/>
                </a:lnTo>
                <a:lnTo>
                  <a:pt x="0" y="0"/>
                </a:lnTo>
                <a:close/>
              </a:path>
            </a:pathLst>
          </a:custGeom>
          <a:blipFill>
            <a:blip r:embed="rId2"/>
            <a:stretch>
              <a:fillRect/>
            </a:stretch>
          </a:blipFill>
        </p:spPr>
      </p:sp>
      <p:sp>
        <p:nvSpPr>
          <p:cNvPr id="3" name="AutoShape 3"/>
          <p:cNvSpPr/>
          <p:nvPr/>
        </p:nvSpPr>
        <p:spPr>
          <a:xfrm>
            <a:off x="1028700" y="9239250"/>
            <a:ext cx="16230600" cy="0"/>
          </a:xfrm>
          <a:prstGeom prst="line">
            <a:avLst/>
          </a:prstGeom>
          <a:ln w="19050" cap="flat">
            <a:solidFill>
              <a:srgbClr val="000000"/>
            </a:solidFill>
            <a:prstDash val="solid"/>
            <a:headEnd type="none" w="sm" len="sm"/>
            <a:tailEnd type="none" w="sm" len="sm"/>
          </a:ln>
        </p:spPr>
      </p:sp>
      <p:sp>
        <p:nvSpPr>
          <p:cNvPr id="4" name="AutoShape 4"/>
          <p:cNvSpPr/>
          <p:nvPr/>
        </p:nvSpPr>
        <p:spPr>
          <a:xfrm>
            <a:off x="1028700" y="1028700"/>
            <a:ext cx="16230600" cy="0"/>
          </a:xfrm>
          <a:prstGeom prst="line">
            <a:avLst/>
          </a:prstGeom>
          <a:ln w="19050" cap="flat">
            <a:solidFill>
              <a:srgbClr val="000000"/>
            </a:solidFill>
            <a:prstDash val="solid"/>
            <a:headEnd type="none" w="sm" len="sm"/>
            <a:tailEnd type="none" w="sm" len="sm"/>
          </a:ln>
        </p:spPr>
      </p:sp>
      <p:sp>
        <p:nvSpPr>
          <p:cNvPr id="5" name="TextBox 5"/>
          <p:cNvSpPr txBox="1"/>
          <p:nvPr/>
        </p:nvSpPr>
        <p:spPr>
          <a:xfrm>
            <a:off x="1028700" y="1866289"/>
            <a:ext cx="9733186" cy="885154"/>
          </a:xfrm>
          <a:prstGeom prst="rect">
            <a:avLst/>
          </a:prstGeom>
        </p:spPr>
        <p:txBody>
          <a:bodyPr lIns="0" tIns="0" rIns="0" bIns="0" rtlCol="0" anchor="t">
            <a:spAutoFit/>
          </a:bodyPr>
          <a:lstStyle/>
          <a:p>
            <a:pPr algn="ctr">
              <a:lnSpc>
                <a:spcPts val="7386"/>
              </a:lnSpc>
            </a:pPr>
            <a:r>
              <a:rPr lang="en-US" sz="5276">
                <a:solidFill>
                  <a:srgbClr val="000000"/>
                </a:solidFill>
                <a:latin typeface="Sancreek"/>
              </a:rPr>
              <a:t>TUNCELİ GÜZEL SANATLAR LİSESİ</a:t>
            </a:r>
          </a:p>
        </p:txBody>
      </p:sp>
      <p:sp>
        <p:nvSpPr>
          <p:cNvPr id="6" name="TextBox 6"/>
          <p:cNvSpPr txBox="1"/>
          <p:nvPr/>
        </p:nvSpPr>
        <p:spPr>
          <a:xfrm>
            <a:off x="2797926" y="2883131"/>
            <a:ext cx="5585415" cy="811905"/>
          </a:xfrm>
          <a:prstGeom prst="rect">
            <a:avLst/>
          </a:prstGeom>
        </p:spPr>
        <p:txBody>
          <a:bodyPr lIns="0" tIns="0" rIns="0" bIns="0" rtlCol="0" anchor="t">
            <a:spAutoFit/>
          </a:bodyPr>
          <a:lstStyle/>
          <a:p>
            <a:pPr>
              <a:lnSpc>
                <a:spcPts val="6608"/>
              </a:lnSpc>
            </a:pPr>
            <a:r>
              <a:rPr lang="en-US" sz="4720">
                <a:solidFill>
                  <a:srgbClr val="000000"/>
                </a:solidFill>
                <a:latin typeface="Inter"/>
              </a:rPr>
              <a:t>Biz Kimiz?</a:t>
            </a:r>
          </a:p>
        </p:txBody>
      </p:sp>
      <p:sp>
        <p:nvSpPr>
          <p:cNvPr id="7" name="TextBox 7"/>
          <p:cNvSpPr txBox="1"/>
          <p:nvPr/>
        </p:nvSpPr>
        <p:spPr>
          <a:xfrm>
            <a:off x="1587497" y="2883131"/>
            <a:ext cx="1210429" cy="811905"/>
          </a:xfrm>
          <a:prstGeom prst="rect">
            <a:avLst/>
          </a:prstGeom>
        </p:spPr>
        <p:txBody>
          <a:bodyPr lIns="0" tIns="0" rIns="0" bIns="0" rtlCol="0" anchor="t">
            <a:spAutoFit/>
          </a:bodyPr>
          <a:lstStyle/>
          <a:p>
            <a:pPr>
              <a:lnSpc>
                <a:spcPts val="6608"/>
              </a:lnSpc>
            </a:pPr>
            <a:r>
              <a:rPr lang="en-US" sz="4720">
                <a:solidFill>
                  <a:srgbClr val="000000"/>
                </a:solidFill>
                <a:latin typeface="Inter"/>
              </a:rPr>
              <a:t>01.</a:t>
            </a:r>
          </a:p>
        </p:txBody>
      </p:sp>
      <p:sp>
        <p:nvSpPr>
          <p:cNvPr id="8" name="TextBox 8"/>
          <p:cNvSpPr txBox="1"/>
          <p:nvPr/>
        </p:nvSpPr>
        <p:spPr>
          <a:xfrm>
            <a:off x="2797926" y="3748880"/>
            <a:ext cx="5585415" cy="811905"/>
          </a:xfrm>
          <a:prstGeom prst="rect">
            <a:avLst/>
          </a:prstGeom>
        </p:spPr>
        <p:txBody>
          <a:bodyPr lIns="0" tIns="0" rIns="0" bIns="0" rtlCol="0" anchor="t">
            <a:spAutoFit/>
          </a:bodyPr>
          <a:lstStyle/>
          <a:p>
            <a:pPr>
              <a:lnSpc>
                <a:spcPts val="6608"/>
              </a:lnSpc>
            </a:pPr>
            <a:r>
              <a:rPr lang="en-US" sz="4720">
                <a:solidFill>
                  <a:srgbClr val="000000"/>
                </a:solidFill>
                <a:latin typeface="Inter"/>
              </a:rPr>
              <a:t>Eğitim Kadromuz</a:t>
            </a:r>
          </a:p>
        </p:txBody>
      </p:sp>
      <p:sp>
        <p:nvSpPr>
          <p:cNvPr id="9" name="TextBox 9"/>
          <p:cNvSpPr txBox="1"/>
          <p:nvPr/>
        </p:nvSpPr>
        <p:spPr>
          <a:xfrm>
            <a:off x="1587497" y="3748801"/>
            <a:ext cx="1210429" cy="811905"/>
          </a:xfrm>
          <a:prstGeom prst="rect">
            <a:avLst/>
          </a:prstGeom>
        </p:spPr>
        <p:txBody>
          <a:bodyPr lIns="0" tIns="0" rIns="0" bIns="0" rtlCol="0" anchor="t">
            <a:spAutoFit/>
          </a:bodyPr>
          <a:lstStyle/>
          <a:p>
            <a:pPr>
              <a:lnSpc>
                <a:spcPts val="6608"/>
              </a:lnSpc>
            </a:pPr>
            <a:r>
              <a:rPr lang="en-US" sz="4720">
                <a:solidFill>
                  <a:srgbClr val="000000"/>
                </a:solidFill>
                <a:latin typeface="Inter"/>
              </a:rPr>
              <a:t>02.</a:t>
            </a:r>
          </a:p>
        </p:txBody>
      </p:sp>
      <p:sp>
        <p:nvSpPr>
          <p:cNvPr id="10" name="TextBox 10"/>
          <p:cNvSpPr txBox="1"/>
          <p:nvPr/>
        </p:nvSpPr>
        <p:spPr>
          <a:xfrm>
            <a:off x="2797926" y="4718461"/>
            <a:ext cx="5585415" cy="811905"/>
          </a:xfrm>
          <a:prstGeom prst="rect">
            <a:avLst/>
          </a:prstGeom>
        </p:spPr>
        <p:txBody>
          <a:bodyPr lIns="0" tIns="0" rIns="0" bIns="0" rtlCol="0" anchor="t">
            <a:spAutoFit/>
          </a:bodyPr>
          <a:lstStyle/>
          <a:p>
            <a:pPr>
              <a:lnSpc>
                <a:spcPts val="6608"/>
              </a:lnSpc>
            </a:pPr>
            <a:r>
              <a:rPr lang="en-US" sz="4720">
                <a:solidFill>
                  <a:srgbClr val="000000"/>
                </a:solidFill>
                <a:latin typeface="Inter"/>
              </a:rPr>
              <a:t>Öğrencilerimiz</a:t>
            </a:r>
          </a:p>
        </p:txBody>
      </p:sp>
      <p:sp>
        <p:nvSpPr>
          <p:cNvPr id="11" name="TextBox 11"/>
          <p:cNvSpPr txBox="1"/>
          <p:nvPr/>
        </p:nvSpPr>
        <p:spPr>
          <a:xfrm>
            <a:off x="1587497" y="4600679"/>
            <a:ext cx="1210429" cy="811905"/>
          </a:xfrm>
          <a:prstGeom prst="rect">
            <a:avLst/>
          </a:prstGeom>
        </p:spPr>
        <p:txBody>
          <a:bodyPr lIns="0" tIns="0" rIns="0" bIns="0" rtlCol="0" anchor="t">
            <a:spAutoFit/>
          </a:bodyPr>
          <a:lstStyle/>
          <a:p>
            <a:pPr>
              <a:lnSpc>
                <a:spcPts val="6608"/>
              </a:lnSpc>
            </a:pPr>
            <a:r>
              <a:rPr lang="en-US" sz="4720">
                <a:solidFill>
                  <a:srgbClr val="000000"/>
                </a:solidFill>
                <a:latin typeface="Inter"/>
              </a:rPr>
              <a:t>03.</a:t>
            </a:r>
          </a:p>
        </p:txBody>
      </p:sp>
      <p:sp>
        <p:nvSpPr>
          <p:cNvPr id="12" name="TextBox 12"/>
          <p:cNvSpPr txBox="1"/>
          <p:nvPr/>
        </p:nvSpPr>
        <p:spPr>
          <a:xfrm>
            <a:off x="2797926" y="5605525"/>
            <a:ext cx="5585415" cy="811905"/>
          </a:xfrm>
          <a:prstGeom prst="rect">
            <a:avLst/>
          </a:prstGeom>
        </p:spPr>
        <p:txBody>
          <a:bodyPr lIns="0" tIns="0" rIns="0" bIns="0" rtlCol="0" anchor="t">
            <a:spAutoFit/>
          </a:bodyPr>
          <a:lstStyle/>
          <a:p>
            <a:pPr>
              <a:lnSpc>
                <a:spcPts val="6608"/>
              </a:lnSpc>
            </a:pPr>
            <a:r>
              <a:rPr lang="en-US" sz="4720">
                <a:solidFill>
                  <a:srgbClr val="000000"/>
                </a:solidFill>
                <a:latin typeface="Inter"/>
              </a:rPr>
              <a:t>Okulumuz</a:t>
            </a:r>
          </a:p>
        </p:txBody>
      </p:sp>
      <p:sp>
        <p:nvSpPr>
          <p:cNvPr id="13" name="TextBox 13"/>
          <p:cNvSpPr txBox="1"/>
          <p:nvPr/>
        </p:nvSpPr>
        <p:spPr>
          <a:xfrm>
            <a:off x="1587497" y="5568886"/>
            <a:ext cx="1210429" cy="811905"/>
          </a:xfrm>
          <a:prstGeom prst="rect">
            <a:avLst/>
          </a:prstGeom>
        </p:spPr>
        <p:txBody>
          <a:bodyPr lIns="0" tIns="0" rIns="0" bIns="0" rtlCol="0" anchor="t">
            <a:spAutoFit/>
          </a:bodyPr>
          <a:lstStyle/>
          <a:p>
            <a:pPr>
              <a:lnSpc>
                <a:spcPts val="6608"/>
              </a:lnSpc>
            </a:pPr>
            <a:r>
              <a:rPr lang="en-US" sz="4720">
                <a:solidFill>
                  <a:srgbClr val="000000"/>
                </a:solidFill>
                <a:latin typeface="Inter"/>
              </a:rPr>
              <a:t>04.</a:t>
            </a:r>
          </a:p>
        </p:txBody>
      </p:sp>
      <p:sp>
        <p:nvSpPr>
          <p:cNvPr id="14" name="TextBox 14"/>
          <p:cNvSpPr txBox="1"/>
          <p:nvPr/>
        </p:nvSpPr>
        <p:spPr>
          <a:xfrm>
            <a:off x="2797926" y="6492589"/>
            <a:ext cx="5585415" cy="811905"/>
          </a:xfrm>
          <a:prstGeom prst="rect">
            <a:avLst/>
          </a:prstGeom>
        </p:spPr>
        <p:txBody>
          <a:bodyPr lIns="0" tIns="0" rIns="0" bIns="0" rtlCol="0" anchor="t">
            <a:spAutoFit/>
          </a:bodyPr>
          <a:lstStyle/>
          <a:p>
            <a:pPr>
              <a:lnSpc>
                <a:spcPts val="6608"/>
              </a:lnSpc>
            </a:pPr>
            <a:r>
              <a:rPr lang="en-US" sz="4720">
                <a:solidFill>
                  <a:srgbClr val="000000"/>
                </a:solidFill>
                <a:latin typeface="Inter"/>
              </a:rPr>
              <a:t>Etkinliklerimiz</a:t>
            </a:r>
          </a:p>
        </p:txBody>
      </p:sp>
      <p:sp>
        <p:nvSpPr>
          <p:cNvPr id="15" name="TextBox 15"/>
          <p:cNvSpPr txBox="1"/>
          <p:nvPr/>
        </p:nvSpPr>
        <p:spPr>
          <a:xfrm>
            <a:off x="1587497" y="6461139"/>
            <a:ext cx="1210429" cy="811905"/>
          </a:xfrm>
          <a:prstGeom prst="rect">
            <a:avLst/>
          </a:prstGeom>
        </p:spPr>
        <p:txBody>
          <a:bodyPr lIns="0" tIns="0" rIns="0" bIns="0" rtlCol="0" anchor="t">
            <a:spAutoFit/>
          </a:bodyPr>
          <a:lstStyle/>
          <a:p>
            <a:pPr>
              <a:lnSpc>
                <a:spcPts val="6608"/>
              </a:lnSpc>
            </a:pPr>
            <a:r>
              <a:rPr lang="en-US" sz="4720">
                <a:solidFill>
                  <a:srgbClr val="000000"/>
                </a:solidFill>
                <a:latin typeface="Inter"/>
              </a:rPr>
              <a:t>05.</a:t>
            </a:r>
          </a:p>
        </p:txBody>
      </p:sp>
      <p:sp>
        <p:nvSpPr>
          <p:cNvPr id="16" name="TextBox 16"/>
          <p:cNvSpPr txBox="1"/>
          <p:nvPr/>
        </p:nvSpPr>
        <p:spPr>
          <a:xfrm>
            <a:off x="2797926" y="7301107"/>
            <a:ext cx="5585415" cy="811905"/>
          </a:xfrm>
          <a:prstGeom prst="rect">
            <a:avLst/>
          </a:prstGeom>
        </p:spPr>
        <p:txBody>
          <a:bodyPr lIns="0" tIns="0" rIns="0" bIns="0" rtlCol="0" anchor="t">
            <a:spAutoFit/>
          </a:bodyPr>
          <a:lstStyle/>
          <a:p>
            <a:pPr>
              <a:lnSpc>
                <a:spcPts val="6608"/>
              </a:lnSpc>
            </a:pPr>
            <a:r>
              <a:rPr lang="en-US" sz="4720">
                <a:solidFill>
                  <a:srgbClr val="000000"/>
                </a:solidFill>
                <a:latin typeface="Inter"/>
              </a:rPr>
              <a:t>İletişim</a:t>
            </a:r>
          </a:p>
        </p:txBody>
      </p:sp>
      <p:sp>
        <p:nvSpPr>
          <p:cNvPr id="17" name="TextBox 17"/>
          <p:cNvSpPr txBox="1"/>
          <p:nvPr/>
        </p:nvSpPr>
        <p:spPr>
          <a:xfrm>
            <a:off x="1587497" y="7395299"/>
            <a:ext cx="1210429" cy="811905"/>
          </a:xfrm>
          <a:prstGeom prst="rect">
            <a:avLst/>
          </a:prstGeom>
        </p:spPr>
        <p:txBody>
          <a:bodyPr lIns="0" tIns="0" rIns="0" bIns="0" rtlCol="0" anchor="t">
            <a:spAutoFit/>
          </a:bodyPr>
          <a:lstStyle/>
          <a:p>
            <a:pPr>
              <a:lnSpc>
                <a:spcPts val="6608"/>
              </a:lnSpc>
            </a:pPr>
            <a:r>
              <a:rPr lang="en-US" sz="4720">
                <a:solidFill>
                  <a:srgbClr val="000000"/>
                </a:solidFill>
                <a:latin typeface="Inter"/>
              </a:rPr>
              <a:t>06.</a:t>
            </a:r>
          </a:p>
        </p:txBody>
      </p:sp>
      <p:sp>
        <p:nvSpPr>
          <p:cNvPr id="18" name="Freeform 18"/>
          <p:cNvSpPr/>
          <p:nvPr/>
        </p:nvSpPr>
        <p:spPr>
          <a:xfrm>
            <a:off x="-9419588" y="-5416526"/>
            <a:ext cx="11332314" cy="10907352"/>
          </a:xfrm>
          <a:custGeom>
            <a:avLst/>
            <a:gdLst/>
            <a:ahLst/>
            <a:cxnLst/>
            <a:rect l="l" t="t" r="r" b="b"/>
            <a:pathLst>
              <a:path w="11332314" h="10907352">
                <a:moveTo>
                  <a:pt x="0" y="0"/>
                </a:moveTo>
                <a:lnTo>
                  <a:pt x="11332314" y="0"/>
                </a:lnTo>
                <a:lnTo>
                  <a:pt x="11332314" y="10907352"/>
                </a:lnTo>
                <a:lnTo>
                  <a:pt x="0" y="10907352"/>
                </a:lnTo>
                <a:lnTo>
                  <a:pt x="0" y="0"/>
                </a:lnTo>
                <a:close/>
              </a:path>
            </a:pathLst>
          </a:custGeom>
          <a:blipFill>
            <a:blip r:embed="rId2"/>
            <a:stretch>
              <a:fillRect/>
            </a:stretch>
          </a:blipFill>
        </p:spPr>
      </p:sp>
      <p:sp>
        <p:nvSpPr>
          <p:cNvPr id="19" name="Freeform 19"/>
          <p:cNvSpPr/>
          <p:nvPr/>
        </p:nvSpPr>
        <p:spPr>
          <a:xfrm>
            <a:off x="15005324" y="1468059"/>
            <a:ext cx="2253976" cy="1241647"/>
          </a:xfrm>
          <a:custGeom>
            <a:avLst/>
            <a:gdLst/>
            <a:ahLst/>
            <a:cxnLst/>
            <a:rect l="l" t="t" r="r" b="b"/>
            <a:pathLst>
              <a:path w="2253976" h="1241647">
                <a:moveTo>
                  <a:pt x="0" y="0"/>
                </a:moveTo>
                <a:lnTo>
                  <a:pt x="2253976" y="0"/>
                </a:lnTo>
                <a:lnTo>
                  <a:pt x="2253976" y="1241647"/>
                </a:lnTo>
                <a:lnTo>
                  <a:pt x="0" y="124164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20" name="Freeform 20"/>
          <p:cNvSpPr/>
          <p:nvPr/>
        </p:nvSpPr>
        <p:spPr>
          <a:xfrm>
            <a:off x="13510559" y="1324996"/>
            <a:ext cx="1223682" cy="1729585"/>
          </a:xfrm>
          <a:custGeom>
            <a:avLst/>
            <a:gdLst/>
            <a:ahLst/>
            <a:cxnLst/>
            <a:rect l="l" t="t" r="r" b="b"/>
            <a:pathLst>
              <a:path w="1223682" h="1729585">
                <a:moveTo>
                  <a:pt x="0" y="0"/>
                </a:moveTo>
                <a:lnTo>
                  <a:pt x="1223681" y="0"/>
                </a:lnTo>
                <a:lnTo>
                  <a:pt x="1223681" y="1729585"/>
                </a:lnTo>
                <a:lnTo>
                  <a:pt x="0" y="172958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21" name="Freeform 21"/>
          <p:cNvSpPr/>
          <p:nvPr/>
        </p:nvSpPr>
        <p:spPr>
          <a:xfrm rot="2700000">
            <a:off x="12826086" y="2392087"/>
            <a:ext cx="4921952" cy="3565981"/>
          </a:xfrm>
          <a:custGeom>
            <a:avLst/>
            <a:gdLst/>
            <a:ahLst/>
            <a:cxnLst/>
            <a:rect l="l" t="t" r="r" b="b"/>
            <a:pathLst>
              <a:path w="4921952" h="3565981">
                <a:moveTo>
                  <a:pt x="0" y="0"/>
                </a:moveTo>
                <a:lnTo>
                  <a:pt x="4921953" y="0"/>
                </a:lnTo>
                <a:lnTo>
                  <a:pt x="4921953" y="3565981"/>
                </a:lnTo>
                <a:lnTo>
                  <a:pt x="0" y="356598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AutoShape 2"/>
          <p:cNvSpPr/>
          <p:nvPr/>
        </p:nvSpPr>
        <p:spPr>
          <a:xfrm>
            <a:off x="1028700" y="9239250"/>
            <a:ext cx="16230600" cy="0"/>
          </a:xfrm>
          <a:prstGeom prst="line">
            <a:avLst/>
          </a:prstGeom>
          <a:ln w="19050" cap="flat">
            <a:solidFill>
              <a:srgbClr val="000000"/>
            </a:solidFill>
            <a:prstDash val="solid"/>
            <a:headEnd type="none" w="sm" len="sm"/>
            <a:tailEnd type="none" w="sm" len="sm"/>
          </a:ln>
        </p:spPr>
      </p:sp>
      <p:sp>
        <p:nvSpPr>
          <p:cNvPr id="3" name="TextBox 3"/>
          <p:cNvSpPr txBox="1"/>
          <p:nvPr/>
        </p:nvSpPr>
        <p:spPr>
          <a:xfrm>
            <a:off x="1250951" y="2036935"/>
            <a:ext cx="7695644" cy="1260440"/>
          </a:xfrm>
          <a:prstGeom prst="rect">
            <a:avLst/>
          </a:prstGeom>
        </p:spPr>
        <p:txBody>
          <a:bodyPr lIns="0" tIns="0" rIns="0" bIns="0" rtlCol="0" anchor="t">
            <a:spAutoFit/>
          </a:bodyPr>
          <a:lstStyle/>
          <a:p>
            <a:pPr>
              <a:lnSpc>
                <a:spcPts val="10326"/>
              </a:lnSpc>
            </a:pPr>
            <a:r>
              <a:rPr lang="en-US" sz="7376">
                <a:solidFill>
                  <a:srgbClr val="000000"/>
                </a:solidFill>
                <a:latin typeface="Sancreek"/>
              </a:rPr>
              <a:t>Biz Kimiz?</a:t>
            </a:r>
          </a:p>
        </p:txBody>
      </p:sp>
      <p:sp>
        <p:nvSpPr>
          <p:cNvPr id="4" name="TextBox 4"/>
          <p:cNvSpPr txBox="1"/>
          <p:nvPr/>
        </p:nvSpPr>
        <p:spPr>
          <a:xfrm>
            <a:off x="1250951" y="5095875"/>
            <a:ext cx="15763056" cy="3638947"/>
          </a:xfrm>
          <a:prstGeom prst="rect">
            <a:avLst/>
          </a:prstGeom>
        </p:spPr>
        <p:txBody>
          <a:bodyPr lIns="0" tIns="0" rIns="0" bIns="0" rtlCol="0" anchor="t">
            <a:spAutoFit/>
          </a:bodyPr>
          <a:lstStyle/>
          <a:p>
            <a:pPr>
              <a:lnSpc>
                <a:spcPts val="3653"/>
              </a:lnSpc>
            </a:pPr>
            <a:endParaRPr/>
          </a:p>
          <a:p>
            <a:pPr>
              <a:lnSpc>
                <a:spcPts val="3653"/>
              </a:lnSpc>
            </a:pPr>
            <a:r>
              <a:rPr lang="en-US" sz="2609">
                <a:solidFill>
                  <a:srgbClr val="000000"/>
                </a:solidFill>
                <a:latin typeface="Inter"/>
              </a:rPr>
              <a:t>Bizler; Okulumuzun bir sanat, kültür ve eğitim merkezi durumuna gelmesini ve bu alanda evrensel sanatın gelişimine katkıda bulunmasını ; bütün öğrencilerin öğrenmelerini sağlamak, onların bilgili, becerili ve kendilerine güvenen, çağın değişen ve gelişen ihtiyaçlarına cevap verebilecek beceriler kazanan, sanat eğitimi ile soyut duygu ve düşüncelerini somuta dönüştürebilmelerini ve var olmayan yeni biçimler, yeni ilişkiler ortaya çıkarabilen bireyler olarak yetişmelerine olanak tanımak ve onlara 21. Yüzyılın gelişen ihtiyaçlarına cevap verebilecek beceriler kazandırmak için bütün eğitim kadromuzla bunu amaçlamaktayız.</a:t>
            </a:r>
          </a:p>
        </p:txBody>
      </p:sp>
      <p:sp>
        <p:nvSpPr>
          <p:cNvPr id="5" name="Freeform 5"/>
          <p:cNvSpPr/>
          <p:nvPr/>
        </p:nvSpPr>
        <p:spPr>
          <a:xfrm>
            <a:off x="14962321" y="6138998"/>
            <a:ext cx="8048419" cy="7153032"/>
          </a:xfrm>
          <a:custGeom>
            <a:avLst/>
            <a:gdLst/>
            <a:ahLst/>
            <a:cxnLst/>
            <a:rect l="l" t="t" r="r" b="b"/>
            <a:pathLst>
              <a:path w="8048419" h="7153032">
                <a:moveTo>
                  <a:pt x="0" y="0"/>
                </a:moveTo>
                <a:lnTo>
                  <a:pt x="8048419" y="0"/>
                </a:lnTo>
                <a:lnTo>
                  <a:pt x="8048419" y="7153032"/>
                </a:lnTo>
                <a:lnTo>
                  <a:pt x="0" y="7153032"/>
                </a:lnTo>
                <a:lnTo>
                  <a:pt x="0" y="0"/>
                </a:lnTo>
                <a:close/>
              </a:path>
            </a:pathLst>
          </a:custGeom>
          <a:blipFill>
            <a:blip r:embed="rId2"/>
            <a:stretch>
              <a:fillRect/>
            </a:stretch>
          </a:blipFill>
        </p:spPr>
      </p:sp>
      <p:sp>
        <p:nvSpPr>
          <p:cNvPr id="6" name="Freeform 6"/>
          <p:cNvSpPr/>
          <p:nvPr/>
        </p:nvSpPr>
        <p:spPr>
          <a:xfrm>
            <a:off x="-4887841" y="-1396706"/>
            <a:ext cx="8048419" cy="7153032"/>
          </a:xfrm>
          <a:custGeom>
            <a:avLst/>
            <a:gdLst/>
            <a:ahLst/>
            <a:cxnLst/>
            <a:rect l="l" t="t" r="r" b="b"/>
            <a:pathLst>
              <a:path w="8048419" h="7153032">
                <a:moveTo>
                  <a:pt x="0" y="0"/>
                </a:moveTo>
                <a:lnTo>
                  <a:pt x="8048419" y="0"/>
                </a:lnTo>
                <a:lnTo>
                  <a:pt x="8048419" y="7153032"/>
                </a:lnTo>
                <a:lnTo>
                  <a:pt x="0" y="7153032"/>
                </a:lnTo>
                <a:lnTo>
                  <a:pt x="0" y="0"/>
                </a:lnTo>
                <a:close/>
              </a:path>
            </a:pathLst>
          </a:custGeom>
          <a:blipFill>
            <a:blip r:embed="rId2"/>
            <a:stretch>
              <a:fillRect/>
            </a:stretch>
          </a:blipFill>
        </p:spPr>
      </p:sp>
      <p:sp>
        <p:nvSpPr>
          <p:cNvPr id="7" name="Freeform 7"/>
          <p:cNvSpPr/>
          <p:nvPr/>
        </p:nvSpPr>
        <p:spPr>
          <a:xfrm>
            <a:off x="13846206" y="1028700"/>
            <a:ext cx="3833826" cy="3833826"/>
          </a:xfrm>
          <a:custGeom>
            <a:avLst/>
            <a:gdLst/>
            <a:ahLst/>
            <a:cxnLst/>
            <a:rect l="l" t="t" r="r" b="b"/>
            <a:pathLst>
              <a:path w="3833826" h="3833826">
                <a:moveTo>
                  <a:pt x="0" y="0"/>
                </a:moveTo>
                <a:lnTo>
                  <a:pt x="3833826" y="0"/>
                </a:lnTo>
                <a:lnTo>
                  <a:pt x="3833826" y="3833826"/>
                </a:lnTo>
                <a:lnTo>
                  <a:pt x="0" y="3833826"/>
                </a:lnTo>
                <a:lnTo>
                  <a:pt x="0" y="0"/>
                </a:lnTo>
                <a:close/>
              </a:path>
            </a:pathLst>
          </a:custGeom>
          <a:blipFill>
            <a:blip r:embed="rId3"/>
            <a:stretch>
              <a:fillRect/>
            </a:stretch>
          </a:blipFill>
        </p:spPr>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9239250"/>
            <a:ext cx="16230600" cy="0"/>
          </a:xfrm>
          <a:prstGeom prst="line">
            <a:avLst/>
          </a:prstGeom>
          <a:ln w="19050" cap="flat">
            <a:solidFill>
              <a:srgbClr val="000000"/>
            </a:solidFill>
            <a:prstDash val="solid"/>
            <a:headEnd type="none" w="sm" len="sm"/>
            <a:tailEnd type="none" w="sm" len="sm"/>
          </a:ln>
        </p:spPr>
      </p:sp>
      <p:sp>
        <p:nvSpPr>
          <p:cNvPr id="3" name="Freeform 3"/>
          <p:cNvSpPr/>
          <p:nvPr/>
        </p:nvSpPr>
        <p:spPr>
          <a:xfrm>
            <a:off x="-6257275" y="5143500"/>
            <a:ext cx="8550234" cy="8229600"/>
          </a:xfrm>
          <a:custGeom>
            <a:avLst/>
            <a:gdLst/>
            <a:ahLst/>
            <a:cxnLst/>
            <a:rect l="l" t="t" r="r" b="b"/>
            <a:pathLst>
              <a:path w="8550234" h="8229600">
                <a:moveTo>
                  <a:pt x="0" y="0"/>
                </a:moveTo>
                <a:lnTo>
                  <a:pt x="8550234" y="0"/>
                </a:lnTo>
                <a:lnTo>
                  <a:pt x="8550234" y="8229600"/>
                </a:lnTo>
                <a:lnTo>
                  <a:pt x="0" y="8229600"/>
                </a:lnTo>
                <a:lnTo>
                  <a:pt x="0" y="0"/>
                </a:lnTo>
                <a:close/>
              </a:path>
            </a:pathLst>
          </a:custGeom>
          <a:blipFill>
            <a:blip r:embed="rId2"/>
            <a:stretch>
              <a:fillRect/>
            </a:stretch>
          </a:blipFill>
        </p:spPr>
      </p:sp>
      <p:sp>
        <p:nvSpPr>
          <p:cNvPr id="4" name="Freeform 4"/>
          <p:cNvSpPr/>
          <p:nvPr/>
        </p:nvSpPr>
        <p:spPr>
          <a:xfrm>
            <a:off x="15640045" y="-4561724"/>
            <a:ext cx="8550234" cy="8229600"/>
          </a:xfrm>
          <a:custGeom>
            <a:avLst/>
            <a:gdLst/>
            <a:ahLst/>
            <a:cxnLst/>
            <a:rect l="l" t="t" r="r" b="b"/>
            <a:pathLst>
              <a:path w="8550234" h="8229600">
                <a:moveTo>
                  <a:pt x="0" y="0"/>
                </a:moveTo>
                <a:lnTo>
                  <a:pt x="8550234" y="0"/>
                </a:lnTo>
                <a:lnTo>
                  <a:pt x="8550234" y="8229600"/>
                </a:lnTo>
                <a:lnTo>
                  <a:pt x="0" y="8229600"/>
                </a:lnTo>
                <a:lnTo>
                  <a:pt x="0" y="0"/>
                </a:lnTo>
                <a:close/>
              </a:path>
            </a:pathLst>
          </a:custGeom>
          <a:blipFill>
            <a:blip r:embed="rId2"/>
            <a:stretch>
              <a:fillRect/>
            </a:stretch>
          </a:blipFill>
        </p:spPr>
      </p:sp>
      <p:sp>
        <p:nvSpPr>
          <p:cNvPr id="5" name="AutoShape 5"/>
          <p:cNvSpPr/>
          <p:nvPr/>
        </p:nvSpPr>
        <p:spPr>
          <a:xfrm>
            <a:off x="1028700" y="1028700"/>
            <a:ext cx="16230600" cy="0"/>
          </a:xfrm>
          <a:prstGeom prst="line">
            <a:avLst/>
          </a:prstGeom>
          <a:ln w="19050" cap="flat">
            <a:solidFill>
              <a:srgbClr val="000000"/>
            </a:solidFill>
            <a:prstDash val="solid"/>
            <a:headEnd type="none" w="sm" len="sm"/>
            <a:tailEnd type="none" w="sm" len="sm"/>
          </a:ln>
        </p:spPr>
      </p:sp>
      <p:sp>
        <p:nvSpPr>
          <p:cNvPr id="6" name="Freeform 6"/>
          <p:cNvSpPr/>
          <p:nvPr/>
        </p:nvSpPr>
        <p:spPr>
          <a:xfrm>
            <a:off x="15911129" y="1297767"/>
            <a:ext cx="2253976" cy="1241647"/>
          </a:xfrm>
          <a:custGeom>
            <a:avLst/>
            <a:gdLst/>
            <a:ahLst/>
            <a:cxnLst/>
            <a:rect l="l" t="t" r="r" b="b"/>
            <a:pathLst>
              <a:path w="2253976" h="1241647">
                <a:moveTo>
                  <a:pt x="0" y="0"/>
                </a:moveTo>
                <a:lnTo>
                  <a:pt x="2253976" y="0"/>
                </a:lnTo>
                <a:lnTo>
                  <a:pt x="2253976" y="1241648"/>
                </a:lnTo>
                <a:lnTo>
                  <a:pt x="0" y="124164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7"/>
          <p:cNvSpPr txBox="1"/>
          <p:nvPr/>
        </p:nvSpPr>
        <p:spPr>
          <a:xfrm>
            <a:off x="932409" y="1317839"/>
            <a:ext cx="16230600" cy="1260440"/>
          </a:xfrm>
          <a:prstGeom prst="rect">
            <a:avLst/>
          </a:prstGeom>
        </p:spPr>
        <p:txBody>
          <a:bodyPr lIns="0" tIns="0" rIns="0" bIns="0" rtlCol="0" anchor="t">
            <a:spAutoFit/>
          </a:bodyPr>
          <a:lstStyle/>
          <a:p>
            <a:pPr algn="just">
              <a:lnSpc>
                <a:spcPts val="10326"/>
              </a:lnSpc>
            </a:pPr>
            <a:r>
              <a:rPr lang="en-US" sz="7376">
                <a:solidFill>
                  <a:srgbClr val="000000"/>
                </a:solidFill>
                <a:latin typeface="Sancreek"/>
              </a:rPr>
              <a:t>Eğitim Kadromuz</a:t>
            </a:r>
          </a:p>
        </p:txBody>
      </p:sp>
      <p:sp>
        <p:nvSpPr>
          <p:cNvPr id="8" name="Freeform 8"/>
          <p:cNvSpPr/>
          <p:nvPr/>
        </p:nvSpPr>
        <p:spPr>
          <a:xfrm>
            <a:off x="14416363" y="1154704"/>
            <a:ext cx="1223682" cy="1729585"/>
          </a:xfrm>
          <a:custGeom>
            <a:avLst/>
            <a:gdLst/>
            <a:ahLst/>
            <a:cxnLst/>
            <a:rect l="l" t="t" r="r" b="b"/>
            <a:pathLst>
              <a:path w="1223682" h="1729585">
                <a:moveTo>
                  <a:pt x="0" y="0"/>
                </a:moveTo>
                <a:lnTo>
                  <a:pt x="1223682" y="0"/>
                </a:lnTo>
                <a:lnTo>
                  <a:pt x="1223682" y="1729585"/>
                </a:lnTo>
                <a:lnTo>
                  <a:pt x="0" y="172958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9" name="TextBox 9"/>
          <p:cNvSpPr txBox="1"/>
          <p:nvPr/>
        </p:nvSpPr>
        <p:spPr>
          <a:xfrm>
            <a:off x="1028700" y="3301137"/>
            <a:ext cx="11804412" cy="2795271"/>
          </a:xfrm>
          <a:prstGeom prst="rect">
            <a:avLst/>
          </a:prstGeom>
        </p:spPr>
        <p:txBody>
          <a:bodyPr lIns="0" tIns="0" rIns="0" bIns="0" rtlCol="0" anchor="t">
            <a:spAutoFit/>
          </a:bodyPr>
          <a:lstStyle/>
          <a:p>
            <a:pPr>
              <a:lnSpc>
                <a:spcPts val="4479"/>
              </a:lnSpc>
            </a:pPr>
            <a:r>
              <a:rPr lang="en-US" sz="3199">
                <a:solidFill>
                  <a:srgbClr val="000000"/>
                </a:solidFill>
                <a:latin typeface="Inter"/>
              </a:rPr>
              <a:t>Okulumuzda bir Müdür, bir Müdür Yardımcısı, 5 Müzik Öğretmeni, 2 asil bir görevlendirme olmak üzere 3 Resim Öğretmeni ve branş alanlarında da 12 öğretmenimiz bulunmaktadır.</a:t>
            </a:r>
          </a:p>
          <a:p>
            <a:pPr>
              <a:lnSpc>
                <a:spcPts val="4479"/>
              </a:lnSpc>
              <a:spcBef>
                <a:spcPct val="0"/>
              </a:spcBef>
            </a:pPr>
            <a:endParaRPr lang="en-US" sz="3199">
              <a:solidFill>
                <a:srgbClr val="000000"/>
              </a:solidFill>
              <a:latin typeface="Inter"/>
            </a:endParaRPr>
          </a:p>
        </p:txBody>
      </p:sp>
      <p:sp>
        <p:nvSpPr>
          <p:cNvPr id="10" name="Freeform 10"/>
          <p:cNvSpPr/>
          <p:nvPr/>
        </p:nvSpPr>
        <p:spPr>
          <a:xfrm>
            <a:off x="14741207" y="3293864"/>
            <a:ext cx="2680861" cy="4236992"/>
          </a:xfrm>
          <a:custGeom>
            <a:avLst/>
            <a:gdLst/>
            <a:ahLst/>
            <a:cxnLst/>
            <a:rect l="l" t="t" r="r" b="b"/>
            <a:pathLst>
              <a:path w="2680861" h="4236992">
                <a:moveTo>
                  <a:pt x="0" y="0"/>
                </a:moveTo>
                <a:lnTo>
                  <a:pt x="2680861" y="0"/>
                </a:lnTo>
                <a:lnTo>
                  <a:pt x="2680861" y="4236993"/>
                </a:lnTo>
                <a:lnTo>
                  <a:pt x="0" y="423699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AutoShape 2"/>
          <p:cNvSpPr/>
          <p:nvPr/>
        </p:nvSpPr>
        <p:spPr>
          <a:xfrm>
            <a:off x="1028700" y="9239250"/>
            <a:ext cx="16230600" cy="0"/>
          </a:xfrm>
          <a:prstGeom prst="line">
            <a:avLst/>
          </a:prstGeom>
          <a:ln w="19050" cap="flat">
            <a:solidFill>
              <a:srgbClr val="000000"/>
            </a:solidFill>
            <a:prstDash val="solid"/>
            <a:headEnd type="none" w="sm" len="sm"/>
            <a:tailEnd type="none" w="sm" len="sm"/>
          </a:ln>
        </p:spPr>
      </p:sp>
      <p:sp>
        <p:nvSpPr>
          <p:cNvPr id="3" name="AutoShape 3"/>
          <p:cNvSpPr/>
          <p:nvPr/>
        </p:nvSpPr>
        <p:spPr>
          <a:xfrm>
            <a:off x="1028700" y="1028700"/>
            <a:ext cx="16230600" cy="0"/>
          </a:xfrm>
          <a:prstGeom prst="line">
            <a:avLst/>
          </a:prstGeom>
          <a:ln w="19050" cap="flat">
            <a:solidFill>
              <a:srgbClr val="000000"/>
            </a:solidFill>
            <a:prstDash val="solid"/>
            <a:headEnd type="none" w="sm" len="sm"/>
            <a:tailEnd type="none" w="sm" len="sm"/>
          </a:ln>
        </p:spPr>
      </p:sp>
      <p:sp>
        <p:nvSpPr>
          <p:cNvPr id="4" name="TextBox 4"/>
          <p:cNvSpPr txBox="1"/>
          <p:nvPr/>
        </p:nvSpPr>
        <p:spPr>
          <a:xfrm>
            <a:off x="1028700" y="1794140"/>
            <a:ext cx="16230600" cy="1260440"/>
          </a:xfrm>
          <a:prstGeom prst="rect">
            <a:avLst/>
          </a:prstGeom>
        </p:spPr>
        <p:txBody>
          <a:bodyPr lIns="0" tIns="0" rIns="0" bIns="0" rtlCol="0" anchor="t">
            <a:spAutoFit/>
          </a:bodyPr>
          <a:lstStyle/>
          <a:p>
            <a:pPr>
              <a:lnSpc>
                <a:spcPts val="10326"/>
              </a:lnSpc>
            </a:pPr>
            <a:r>
              <a:rPr lang="en-US" sz="7376">
                <a:solidFill>
                  <a:srgbClr val="000000"/>
                </a:solidFill>
                <a:latin typeface="Sancreek"/>
              </a:rPr>
              <a:t>Öğrencilerimiz</a:t>
            </a:r>
          </a:p>
        </p:txBody>
      </p:sp>
      <p:sp>
        <p:nvSpPr>
          <p:cNvPr id="5" name="Freeform 5"/>
          <p:cNvSpPr/>
          <p:nvPr/>
        </p:nvSpPr>
        <p:spPr>
          <a:xfrm>
            <a:off x="14688088" y="-2828937"/>
            <a:ext cx="8550234" cy="8229600"/>
          </a:xfrm>
          <a:custGeom>
            <a:avLst/>
            <a:gdLst/>
            <a:ahLst/>
            <a:cxnLst/>
            <a:rect l="l" t="t" r="r" b="b"/>
            <a:pathLst>
              <a:path w="8550234" h="8229600">
                <a:moveTo>
                  <a:pt x="0" y="0"/>
                </a:moveTo>
                <a:lnTo>
                  <a:pt x="8550234" y="0"/>
                </a:lnTo>
                <a:lnTo>
                  <a:pt x="8550234" y="8229600"/>
                </a:lnTo>
                <a:lnTo>
                  <a:pt x="0" y="8229600"/>
                </a:lnTo>
                <a:lnTo>
                  <a:pt x="0" y="0"/>
                </a:lnTo>
                <a:close/>
              </a:path>
            </a:pathLst>
          </a:custGeom>
          <a:blipFill>
            <a:blip r:embed="rId2"/>
            <a:stretch>
              <a:fillRect/>
            </a:stretch>
          </a:blipFill>
        </p:spPr>
      </p:sp>
      <p:sp>
        <p:nvSpPr>
          <p:cNvPr id="6" name="Freeform 6"/>
          <p:cNvSpPr/>
          <p:nvPr/>
        </p:nvSpPr>
        <p:spPr>
          <a:xfrm>
            <a:off x="-7427858" y="6467491"/>
            <a:ext cx="8550234" cy="8229600"/>
          </a:xfrm>
          <a:custGeom>
            <a:avLst/>
            <a:gdLst/>
            <a:ahLst/>
            <a:cxnLst/>
            <a:rect l="l" t="t" r="r" b="b"/>
            <a:pathLst>
              <a:path w="8550234" h="8229600">
                <a:moveTo>
                  <a:pt x="0" y="0"/>
                </a:moveTo>
                <a:lnTo>
                  <a:pt x="8550234" y="0"/>
                </a:lnTo>
                <a:lnTo>
                  <a:pt x="8550234" y="8229600"/>
                </a:lnTo>
                <a:lnTo>
                  <a:pt x="0" y="8229600"/>
                </a:lnTo>
                <a:lnTo>
                  <a:pt x="0" y="0"/>
                </a:lnTo>
                <a:close/>
              </a:path>
            </a:pathLst>
          </a:custGeom>
          <a:blipFill>
            <a:blip r:embed="rId2"/>
            <a:stretch>
              <a:fillRect/>
            </a:stretch>
          </a:blipFill>
        </p:spPr>
      </p:sp>
      <p:sp>
        <p:nvSpPr>
          <p:cNvPr id="7" name="Freeform 7"/>
          <p:cNvSpPr/>
          <p:nvPr/>
        </p:nvSpPr>
        <p:spPr>
          <a:xfrm>
            <a:off x="1028700" y="3054581"/>
            <a:ext cx="9001312" cy="5433092"/>
          </a:xfrm>
          <a:custGeom>
            <a:avLst/>
            <a:gdLst/>
            <a:ahLst/>
            <a:cxnLst/>
            <a:rect l="l" t="t" r="r" b="b"/>
            <a:pathLst>
              <a:path w="9001312" h="5433092">
                <a:moveTo>
                  <a:pt x="0" y="0"/>
                </a:moveTo>
                <a:lnTo>
                  <a:pt x="9001312" y="0"/>
                </a:lnTo>
                <a:lnTo>
                  <a:pt x="9001312" y="5433092"/>
                </a:lnTo>
                <a:lnTo>
                  <a:pt x="0" y="5433092"/>
                </a:lnTo>
                <a:lnTo>
                  <a:pt x="0" y="0"/>
                </a:lnTo>
                <a:close/>
              </a:path>
            </a:pathLst>
          </a:custGeom>
          <a:blipFill>
            <a:blip r:embed="rId3"/>
            <a:stretch>
              <a:fillRect/>
            </a:stretch>
          </a:blipFill>
        </p:spPr>
      </p:sp>
      <p:sp>
        <p:nvSpPr>
          <p:cNvPr id="8" name="Freeform 8"/>
          <p:cNvSpPr/>
          <p:nvPr/>
        </p:nvSpPr>
        <p:spPr>
          <a:xfrm>
            <a:off x="15005324" y="1468059"/>
            <a:ext cx="2253976" cy="1241647"/>
          </a:xfrm>
          <a:custGeom>
            <a:avLst/>
            <a:gdLst/>
            <a:ahLst/>
            <a:cxnLst/>
            <a:rect l="l" t="t" r="r" b="b"/>
            <a:pathLst>
              <a:path w="2253976" h="1241647">
                <a:moveTo>
                  <a:pt x="0" y="0"/>
                </a:moveTo>
                <a:lnTo>
                  <a:pt x="2253976" y="0"/>
                </a:lnTo>
                <a:lnTo>
                  <a:pt x="2253976" y="1241647"/>
                </a:lnTo>
                <a:lnTo>
                  <a:pt x="0" y="124164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9" name="Freeform 9"/>
          <p:cNvSpPr/>
          <p:nvPr/>
        </p:nvSpPr>
        <p:spPr>
          <a:xfrm>
            <a:off x="13510559" y="1324996"/>
            <a:ext cx="1223682" cy="1729585"/>
          </a:xfrm>
          <a:custGeom>
            <a:avLst/>
            <a:gdLst/>
            <a:ahLst/>
            <a:cxnLst/>
            <a:rect l="l" t="t" r="r" b="b"/>
            <a:pathLst>
              <a:path w="1223682" h="1729585">
                <a:moveTo>
                  <a:pt x="0" y="0"/>
                </a:moveTo>
                <a:lnTo>
                  <a:pt x="1223681" y="0"/>
                </a:lnTo>
                <a:lnTo>
                  <a:pt x="1223681" y="1729585"/>
                </a:lnTo>
                <a:lnTo>
                  <a:pt x="0" y="172958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AutoShape 2"/>
          <p:cNvSpPr/>
          <p:nvPr/>
        </p:nvSpPr>
        <p:spPr>
          <a:xfrm>
            <a:off x="1028700" y="9239250"/>
            <a:ext cx="16230600" cy="0"/>
          </a:xfrm>
          <a:prstGeom prst="line">
            <a:avLst/>
          </a:prstGeom>
          <a:ln w="19050" cap="flat">
            <a:solidFill>
              <a:srgbClr val="000000"/>
            </a:solidFill>
            <a:prstDash val="solid"/>
            <a:headEnd type="none" w="sm" len="sm"/>
            <a:tailEnd type="none" w="sm" len="sm"/>
          </a:ln>
        </p:spPr>
      </p:sp>
      <p:sp>
        <p:nvSpPr>
          <p:cNvPr id="3" name="Freeform 3"/>
          <p:cNvSpPr/>
          <p:nvPr/>
        </p:nvSpPr>
        <p:spPr>
          <a:xfrm>
            <a:off x="13235091" y="-1529509"/>
            <a:ext cx="8048419" cy="7153032"/>
          </a:xfrm>
          <a:custGeom>
            <a:avLst/>
            <a:gdLst/>
            <a:ahLst/>
            <a:cxnLst/>
            <a:rect l="l" t="t" r="r" b="b"/>
            <a:pathLst>
              <a:path w="8048419" h="7153032">
                <a:moveTo>
                  <a:pt x="0" y="0"/>
                </a:moveTo>
                <a:lnTo>
                  <a:pt x="8048418" y="0"/>
                </a:lnTo>
                <a:lnTo>
                  <a:pt x="8048418" y="7153032"/>
                </a:lnTo>
                <a:lnTo>
                  <a:pt x="0" y="7153032"/>
                </a:lnTo>
                <a:lnTo>
                  <a:pt x="0" y="0"/>
                </a:lnTo>
                <a:close/>
              </a:path>
            </a:pathLst>
          </a:custGeom>
          <a:blipFill>
            <a:blip r:embed="rId2"/>
            <a:stretch>
              <a:fillRect/>
            </a:stretch>
          </a:blipFill>
        </p:spPr>
      </p:sp>
      <p:sp>
        <p:nvSpPr>
          <p:cNvPr id="4" name="AutoShape 4"/>
          <p:cNvSpPr/>
          <p:nvPr/>
        </p:nvSpPr>
        <p:spPr>
          <a:xfrm>
            <a:off x="1028700" y="1028700"/>
            <a:ext cx="16230600" cy="0"/>
          </a:xfrm>
          <a:prstGeom prst="line">
            <a:avLst/>
          </a:prstGeom>
          <a:ln w="19050" cap="flat">
            <a:solidFill>
              <a:srgbClr val="000000"/>
            </a:solidFill>
            <a:prstDash val="solid"/>
            <a:headEnd type="none" w="sm" len="sm"/>
            <a:tailEnd type="none" w="sm" len="sm"/>
          </a:ln>
        </p:spPr>
      </p:sp>
      <p:sp>
        <p:nvSpPr>
          <p:cNvPr id="5" name="Freeform 5"/>
          <p:cNvSpPr/>
          <p:nvPr/>
        </p:nvSpPr>
        <p:spPr>
          <a:xfrm>
            <a:off x="14143056" y="1430029"/>
            <a:ext cx="3116244" cy="4657429"/>
          </a:xfrm>
          <a:custGeom>
            <a:avLst/>
            <a:gdLst/>
            <a:ahLst/>
            <a:cxnLst/>
            <a:rect l="l" t="t" r="r" b="b"/>
            <a:pathLst>
              <a:path w="3116244" h="4657429">
                <a:moveTo>
                  <a:pt x="0" y="0"/>
                </a:moveTo>
                <a:lnTo>
                  <a:pt x="3116244" y="0"/>
                </a:lnTo>
                <a:lnTo>
                  <a:pt x="3116244" y="4657430"/>
                </a:lnTo>
                <a:lnTo>
                  <a:pt x="0" y="465743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TextBox 6"/>
          <p:cNvSpPr txBox="1"/>
          <p:nvPr/>
        </p:nvSpPr>
        <p:spPr>
          <a:xfrm>
            <a:off x="1028700" y="3711119"/>
            <a:ext cx="12738089" cy="5386090"/>
          </a:xfrm>
          <a:prstGeom prst="rect">
            <a:avLst/>
          </a:prstGeom>
        </p:spPr>
        <p:txBody>
          <a:bodyPr lIns="0" tIns="0" rIns="0" bIns="0" rtlCol="0" anchor="t">
            <a:spAutoFit/>
          </a:bodyPr>
          <a:lstStyle/>
          <a:p>
            <a:pPr>
              <a:lnSpc>
                <a:spcPts val="3499"/>
              </a:lnSpc>
            </a:pPr>
            <a:r>
              <a:rPr lang="en-US" sz="2499" dirty="0" err="1">
                <a:solidFill>
                  <a:srgbClr val="000000"/>
                </a:solidFill>
                <a:latin typeface="Inter"/>
              </a:rPr>
              <a:t>Okulumuz</a:t>
            </a:r>
            <a:r>
              <a:rPr lang="en-US" sz="2499" dirty="0">
                <a:solidFill>
                  <a:srgbClr val="000000"/>
                </a:solidFill>
                <a:latin typeface="Inter"/>
              </a:rPr>
              <a:t> 4 </a:t>
            </a:r>
            <a:r>
              <a:rPr lang="en-US" sz="2499" dirty="0" err="1">
                <a:solidFill>
                  <a:srgbClr val="000000"/>
                </a:solidFill>
                <a:latin typeface="Inter"/>
              </a:rPr>
              <a:t>derslik</a:t>
            </a:r>
            <a:r>
              <a:rPr lang="en-US" sz="2499" dirty="0">
                <a:solidFill>
                  <a:srgbClr val="000000"/>
                </a:solidFill>
                <a:latin typeface="Inter"/>
              </a:rPr>
              <a:t>, 4 </a:t>
            </a:r>
            <a:r>
              <a:rPr lang="en-US" sz="2499" dirty="0" err="1">
                <a:solidFill>
                  <a:srgbClr val="000000"/>
                </a:solidFill>
                <a:latin typeface="Inter"/>
              </a:rPr>
              <a:t>Müzik</a:t>
            </a:r>
            <a:r>
              <a:rPr lang="en-US" sz="2499" dirty="0">
                <a:solidFill>
                  <a:srgbClr val="000000"/>
                </a:solidFill>
                <a:latin typeface="Inter"/>
              </a:rPr>
              <a:t> </a:t>
            </a:r>
            <a:r>
              <a:rPr lang="en-US" sz="2499" dirty="0" err="1">
                <a:solidFill>
                  <a:srgbClr val="000000"/>
                </a:solidFill>
                <a:latin typeface="Inter"/>
              </a:rPr>
              <a:t>Atölyesi</a:t>
            </a:r>
            <a:r>
              <a:rPr lang="en-US" sz="2499" dirty="0">
                <a:solidFill>
                  <a:srgbClr val="000000"/>
                </a:solidFill>
                <a:latin typeface="Inter"/>
              </a:rPr>
              <a:t> </a:t>
            </a:r>
            <a:r>
              <a:rPr lang="en-US" sz="2499" dirty="0" err="1">
                <a:solidFill>
                  <a:srgbClr val="000000"/>
                </a:solidFill>
                <a:latin typeface="Inter"/>
              </a:rPr>
              <a:t>ve</a:t>
            </a:r>
            <a:r>
              <a:rPr lang="en-US" sz="2499" dirty="0">
                <a:solidFill>
                  <a:srgbClr val="000000"/>
                </a:solidFill>
                <a:latin typeface="Inter"/>
              </a:rPr>
              <a:t> 2 </a:t>
            </a:r>
            <a:r>
              <a:rPr lang="en-US" sz="2499" dirty="0" err="1">
                <a:solidFill>
                  <a:srgbClr val="000000"/>
                </a:solidFill>
                <a:latin typeface="Inter"/>
              </a:rPr>
              <a:t>Resim</a:t>
            </a:r>
            <a:r>
              <a:rPr lang="en-US" sz="2499" dirty="0">
                <a:solidFill>
                  <a:srgbClr val="000000"/>
                </a:solidFill>
                <a:latin typeface="Inter"/>
              </a:rPr>
              <a:t> </a:t>
            </a:r>
            <a:r>
              <a:rPr lang="en-US" sz="2499" dirty="0" err="1">
                <a:solidFill>
                  <a:srgbClr val="000000"/>
                </a:solidFill>
                <a:latin typeface="Inter"/>
              </a:rPr>
              <a:t>Atölyesi</a:t>
            </a:r>
            <a:r>
              <a:rPr lang="en-US" sz="2499" dirty="0">
                <a:solidFill>
                  <a:srgbClr val="000000"/>
                </a:solidFill>
                <a:latin typeface="Inter"/>
              </a:rPr>
              <a:t> </a:t>
            </a:r>
            <a:r>
              <a:rPr lang="en-US" sz="2499" dirty="0" err="1">
                <a:solidFill>
                  <a:srgbClr val="000000"/>
                </a:solidFill>
                <a:latin typeface="Inter"/>
              </a:rPr>
              <a:t>olma</a:t>
            </a:r>
            <a:r>
              <a:rPr lang="en-US" sz="2499" dirty="0">
                <a:solidFill>
                  <a:srgbClr val="000000"/>
                </a:solidFill>
                <a:latin typeface="Inter"/>
              </a:rPr>
              <a:t> </a:t>
            </a:r>
            <a:r>
              <a:rPr lang="en-US" sz="2499" dirty="0" err="1">
                <a:solidFill>
                  <a:srgbClr val="000000"/>
                </a:solidFill>
                <a:latin typeface="Inter"/>
              </a:rPr>
              <a:t>üzere</a:t>
            </a:r>
            <a:r>
              <a:rPr lang="en-US" sz="2499" dirty="0">
                <a:solidFill>
                  <a:srgbClr val="000000"/>
                </a:solidFill>
                <a:latin typeface="Inter"/>
              </a:rPr>
              <a:t> </a:t>
            </a:r>
            <a:r>
              <a:rPr lang="en-US" sz="2499" dirty="0" err="1">
                <a:solidFill>
                  <a:srgbClr val="000000"/>
                </a:solidFill>
                <a:latin typeface="Inter"/>
              </a:rPr>
              <a:t>toplam</a:t>
            </a:r>
            <a:r>
              <a:rPr lang="en-US" sz="2499" dirty="0">
                <a:solidFill>
                  <a:srgbClr val="000000"/>
                </a:solidFill>
                <a:latin typeface="Inter"/>
              </a:rPr>
              <a:t> 10 </a:t>
            </a:r>
            <a:r>
              <a:rPr lang="en-US" sz="2499" dirty="0" err="1">
                <a:solidFill>
                  <a:srgbClr val="000000"/>
                </a:solidFill>
                <a:latin typeface="Inter"/>
              </a:rPr>
              <a:t>eğitim</a:t>
            </a:r>
            <a:r>
              <a:rPr lang="en-US" sz="2499" dirty="0">
                <a:solidFill>
                  <a:srgbClr val="000000"/>
                </a:solidFill>
                <a:latin typeface="Inter"/>
              </a:rPr>
              <a:t> </a:t>
            </a:r>
            <a:r>
              <a:rPr lang="en-US" sz="2499" dirty="0" err="1">
                <a:solidFill>
                  <a:srgbClr val="000000"/>
                </a:solidFill>
                <a:latin typeface="Inter"/>
              </a:rPr>
              <a:t>sınıfından</a:t>
            </a:r>
            <a:r>
              <a:rPr lang="en-US" sz="2499" dirty="0">
                <a:solidFill>
                  <a:srgbClr val="000000"/>
                </a:solidFill>
                <a:latin typeface="Inter"/>
              </a:rPr>
              <a:t> </a:t>
            </a:r>
            <a:r>
              <a:rPr lang="en-US" sz="2499" dirty="0" err="1">
                <a:solidFill>
                  <a:srgbClr val="000000"/>
                </a:solidFill>
                <a:latin typeface="Inter"/>
              </a:rPr>
              <a:t>oluşmaktadır</a:t>
            </a:r>
            <a:r>
              <a:rPr lang="en-US" sz="2499" dirty="0">
                <a:solidFill>
                  <a:srgbClr val="000000"/>
                </a:solidFill>
                <a:latin typeface="Inter"/>
              </a:rPr>
              <a:t>. Her </a:t>
            </a:r>
            <a:r>
              <a:rPr lang="en-US" sz="2499" dirty="0" err="1">
                <a:solidFill>
                  <a:srgbClr val="000000"/>
                </a:solidFill>
                <a:latin typeface="Inter"/>
              </a:rPr>
              <a:t>atölyemizde</a:t>
            </a:r>
            <a:r>
              <a:rPr lang="en-US" sz="2499" dirty="0">
                <a:solidFill>
                  <a:srgbClr val="000000"/>
                </a:solidFill>
                <a:latin typeface="Inter"/>
              </a:rPr>
              <a:t> </a:t>
            </a:r>
            <a:r>
              <a:rPr lang="en-US" sz="2499" dirty="0" err="1">
                <a:solidFill>
                  <a:srgbClr val="000000"/>
                </a:solidFill>
                <a:latin typeface="Inter"/>
              </a:rPr>
              <a:t>alanıyla</a:t>
            </a:r>
            <a:r>
              <a:rPr lang="en-US" sz="2499" dirty="0">
                <a:solidFill>
                  <a:srgbClr val="000000"/>
                </a:solidFill>
                <a:latin typeface="Inter"/>
              </a:rPr>
              <a:t> </a:t>
            </a:r>
            <a:r>
              <a:rPr lang="en-US" sz="2499" dirty="0" err="1">
                <a:solidFill>
                  <a:srgbClr val="000000"/>
                </a:solidFill>
                <a:latin typeface="Inter"/>
              </a:rPr>
              <a:t>ilgili</a:t>
            </a:r>
            <a:r>
              <a:rPr lang="en-US" sz="2499" dirty="0">
                <a:solidFill>
                  <a:srgbClr val="000000"/>
                </a:solidFill>
                <a:latin typeface="Inter"/>
              </a:rPr>
              <a:t> </a:t>
            </a:r>
            <a:r>
              <a:rPr lang="en-US" sz="2499" dirty="0" err="1">
                <a:solidFill>
                  <a:srgbClr val="000000"/>
                </a:solidFill>
                <a:latin typeface="Inter"/>
              </a:rPr>
              <a:t>eğitim</a:t>
            </a:r>
            <a:r>
              <a:rPr lang="en-US" sz="2499" dirty="0">
                <a:solidFill>
                  <a:srgbClr val="000000"/>
                </a:solidFill>
                <a:latin typeface="Inter"/>
              </a:rPr>
              <a:t> </a:t>
            </a:r>
            <a:r>
              <a:rPr lang="en-US" sz="2499" dirty="0" err="1">
                <a:solidFill>
                  <a:srgbClr val="000000"/>
                </a:solidFill>
                <a:latin typeface="Inter"/>
              </a:rPr>
              <a:t>malzemeleri</a:t>
            </a:r>
            <a:r>
              <a:rPr lang="en-US" sz="2499" dirty="0">
                <a:solidFill>
                  <a:srgbClr val="000000"/>
                </a:solidFill>
                <a:latin typeface="Inter"/>
              </a:rPr>
              <a:t> </a:t>
            </a:r>
            <a:r>
              <a:rPr lang="en-US" sz="2499" dirty="0" err="1">
                <a:solidFill>
                  <a:srgbClr val="000000"/>
                </a:solidFill>
                <a:latin typeface="Inter"/>
              </a:rPr>
              <a:t>ve</a:t>
            </a:r>
            <a:r>
              <a:rPr lang="en-US" sz="2499" dirty="0">
                <a:solidFill>
                  <a:srgbClr val="000000"/>
                </a:solidFill>
                <a:latin typeface="Inter"/>
              </a:rPr>
              <a:t> </a:t>
            </a:r>
            <a:r>
              <a:rPr lang="en-US" sz="2499" dirty="0" err="1">
                <a:solidFill>
                  <a:srgbClr val="000000"/>
                </a:solidFill>
                <a:latin typeface="Inter"/>
              </a:rPr>
              <a:t>akıllı</a:t>
            </a:r>
            <a:r>
              <a:rPr lang="en-US" sz="2499" dirty="0">
                <a:solidFill>
                  <a:srgbClr val="000000"/>
                </a:solidFill>
                <a:latin typeface="Inter"/>
              </a:rPr>
              <a:t> </a:t>
            </a:r>
            <a:r>
              <a:rPr lang="en-US" sz="2499" dirty="0" err="1">
                <a:solidFill>
                  <a:srgbClr val="000000"/>
                </a:solidFill>
                <a:latin typeface="Inter"/>
              </a:rPr>
              <a:t>tahtalar</a:t>
            </a:r>
            <a:r>
              <a:rPr lang="en-US" sz="2499" dirty="0">
                <a:solidFill>
                  <a:srgbClr val="000000"/>
                </a:solidFill>
                <a:latin typeface="Inter"/>
              </a:rPr>
              <a:t> </a:t>
            </a:r>
            <a:r>
              <a:rPr lang="en-US" sz="2499" dirty="0" err="1">
                <a:solidFill>
                  <a:srgbClr val="000000"/>
                </a:solidFill>
                <a:latin typeface="Inter"/>
              </a:rPr>
              <a:t>bulunmaktadır</a:t>
            </a:r>
            <a:r>
              <a:rPr lang="en-US" sz="2499" dirty="0">
                <a:solidFill>
                  <a:srgbClr val="000000"/>
                </a:solidFill>
                <a:latin typeface="Inter"/>
              </a:rPr>
              <a:t>.</a:t>
            </a:r>
          </a:p>
          <a:p>
            <a:pPr>
              <a:lnSpc>
                <a:spcPts val="3499"/>
              </a:lnSpc>
            </a:pPr>
            <a:endParaRPr lang="en-US" sz="2499" dirty="0">
              <a:solidFill>
                <a:srgbClr val="000000"/>
              </a:solidFill>
              <a:latin typeface="Inter"/>
            </a:endParaRPr>
          </a:p>
          <a:p>
            <a:pPr>
              <a:lnSpc>
                <a:spcPts val="3499"/>
              </a:lnSpc>
            </a:pPr>
            <a:r>
              <a:rPr lang="en-US" sz="2499" dirty="0" err="1">
                <a:solidFill>
                  <a:srgbClr val="000000"/>
                </a:solidFill>
                <a:latin typeface="Inter"/>
              </a:rPr>
              <a:t>Okulumuz</a:t>
            </a:r>
            <a:r>
              <a:rPr lang="en-US" sz="2499" dirty="0">
                <a:solidFill>
                  <a:srgbClr val="000000"/>
                </a:solidFill>
                <a:latin typeface="Inter"/>
              </a:rPr>
              <a:t> </a:t>
            </a:r>
            <a:r>
              <a:rPr lang="en-US" sz="2499" dirty="0" err="1">
                <a:solidFill>
                  <a:srgbClr val="000000"/>
                </a:solidFill>
                <a:latin typeface="Inter"/>
              </a:rPr>
              <a:t>yetenek</a:t>
            </a:r>
            <a:r>
              <a:rPr lang="en-US" sz="2499" dirty="0">
                <a:solidFill>
                  <a:srgbClr val="000000"/>
                </a:solidFill>
                <a:latin typeface="Inter"/>
              </a:rPr>
              <a:t> </a:t>
            </a:r>
            <a:r>
              <a:rPr lang="en-US" sz="2499" dirty="0" err="1">
                <a:solidFill>
                  <a:srgbClr val="000000"/>
                </a:solidFill>
                <a:latin typeface="Inter"/>
              </a:rPr>
              <a:t>sınavı</a:t>
            </a:r>
            <a:r>
              <a:rPr lang="en-US" sz="2499" dirty="0">
                <a:solidFill>
                  <a:srgbClr val="000000"/>
                </a:solidFill>
                <a:latin typeface="Inter"/>
              </a:rPr>
              <a:t> </a:t>
            </a:r>
            <a:r>
              <a:rPr lang="en-US" sz="2499" dirty="0" err="1">
                <a:solidFill>
                  <a:srgbClr val="000000"/>
                </a:solidFill>
                <a:latin typeface="Inter"/>
              </a:rPr>
              <a:t>ile</a:t>
            </a:r>
            <a:r>
              <a:rPr lang="en-US" sz="2499" dirty="0">
                <a:solidFill>
                  <a:srgbClr val="000000"/>
                </a:solidFill>
                <a:latin typeface="Inter"/>
              </a:rPr>
              <a:t> </a:t>
            </a:r>
            <a:r>
              <a:rPr lang="en-US" sz="2499" dirty="0" err="1">
                <a:solidFill>
                  <a:srgbClr val="000000"/>
                </a:solidFill>
                <a:latin typeface="Inter"/>
              </a:rPr>
              <a:t>öğrenci</a:t>
            </a:r>
            <a:r>
              <a:rPr lang="en-US" sz="2499" dirty="0">
                <a:solidFill>
                  <a:srgbClr val="000000"/>
                </a:solidFill>
                <a:latin typeface="Inter"/>
              </a:rPr>
              <a:t> </a:t>
            </a:r>
            <a:r>
              <a:rPr lang="en-US" sz="2499" dirty="0" err="1">
                <a:solidFill>
                  <a:srgbClr val="000000"/>
                </a:solidFill>
                <a:latin typeface="Inter"/>
              </a:rPr>
              <a:t>alan</a:t>
            </a:r>
            <a:r>
              <a:rPr lang="en-US" sz="2499" dirty="0">
                <a:solidFill>
                  <a:srgbClr val="000000"/>
                </a:solidFill>
                <a:latin typeface="Inter"/>
              </a:rPr>
              <a:t> </a:t>
            </a:r>
            <a:r>
              <a:rPr lang="en-US" sz="2499" dirty="0" err="1">
                <a:solidFill>
                  <a:srgbClr val="000000"/>
                </a:solidFill>
                <a:latin typeface="Inter"/>
              </a:rPr>
              <a:t>bir</a:t>
            </a:r>
            <a:r>
              <a:rPr lang="en-US" sz="2499" dirty="0">
                <a:solidFill>
                  <a:srgbClr val="000000"/>
                </a:solidFill>
                <a:latin typeface="Inter"/>
              </a:rPr>
              <a:t> </a:t>
            </a:r>
            <a:r>
              <a:rPr lang="en-US" sz="2499" dirty="0" err="1">
                <a:solidFill>
                  <a:srgbClr val="000000"/>
                </a:solidFill>
                <a:latin typeface="Inter"/>
              </a:rPr>
              <a:t>okuldur</a:t>
            </a:r>
            <a:r>
              <a:rPr lang="en-US" sz="2499" dirty="0">
                <a:solidFill>
                  <a:srgbClr val="000000"/>
                </a:solidFill>
                <a:latin typeface="Inter"/>
              </a:rPr>
              <a:t>. </a:t>
            </a:r>
            <a:r>
              <a:rPr lang="en-US" sz="2499" dirty="0" err="1">
                <a:solidFill>
                  <a:srgbClr val="000000"/>
                </a:solidFill>
                <a:latin typeface="Inter"/>
              </a:rPr>
              <a:t>Yetenek</a:t>
            </a:r>
            <a:r>
              <a:rPr lang="en-US" sz="2499" dirty="0">
                <a:solidFill>
                  <a:srgbClr val="000000"/>
                </a:solidFill>
                <a:latin typeface="Inter"/>
              </a:rPr>
              <a:t> </a:t>
            </a:r>
            <a:r>
              <a:rPr lang="en-US" sz="2499" dirty="0" err="1">
                <a:solidFill>
                  <a:srgbClr val="000000"/>
                </a:solidFill>
                <a:latin typeface="Inter"/>
              </a:rPr>
              <a:t>sınavı</a:t>
            </a:r>
            <a:r>
              <a:rPr lang="en-US" sz="2499" dirty="0">
                <a:solidFill>
                  <a:srgbClr val="000000"/>
                </a:solidFill>
                <a:latin typeface="Inter"/>
              </a:rPr>
              <a:t> </a:t>
            </a:r>
            <a:r>
              <a:rPr lang="en-US" sz="2499" dirty="0" err="1">
                <a:solidFill>
                  <a:srgbClr val="000000"/>
                </a:solidFill>
                <a:latin typeface="Inter"/>
              </a:rPr>
              <a:t>başvuruları</a:t>
            </a:r>
            <a:r>
              <a:rPr lang="en-US" sz="2499" dirty="0">
                <a:solidFill>
                  <a:srgbClr val="000000"/>
                </a:solidFill>
                <a:latin typeface="Inter"/>
              </a:rPr>
              <a:t> </a:t>
            </a:r>
            <a:r>
              <a:rPr lang="en-US" sz="2499" dirty="0" err="1">
                <a:solidFill>
                  <a:srgbClr val="000000"/>
                </a:solidFill>
                <a:latin typeface="Inter"/>
              </a:rPr>
              <a:t>okul</a:t>
            </a:r>
            <a:r>
              <a:rPr lang="en-US" sz="2499" dirty="0">
                <a:solidFill>
                  <a:srgbClr val="000000"/>
                </a:solidFill>
                <a:latin typeface="Inter"/>
              </a:rPr>
              <a:t> web </a:t>
            </a:r>
            <a:r>
              <a:rPr lang="en-US" sz="2499" dirty="0" err="1">
                <a:solidFill>
                  <a:srgbClr val="000000"/>
                </a:solidFill>
                <a:latin typeface="Inter"/>
              </a:rPr>
              <a:t>sitesinden</a:t>
            </a:r>
            <a:r>
              <a:rPr lang="en-US" sz="2499" dirty="0">
                <a:solidFill>
                  <a:srgbClr val="000000"/>
                </a:solidFill>
                <a:latin typeface="Inter"/>
              </a:rPr>
              <a:t> </a:t>
            </a:r>
            <a:r>
              <a:rPr lang="en-US" sz="2499" dirty="0" err="1">
                <a:solidFill>
                  <a:srgbClr val="000000"/>
                </a:solidFill>
                <a:latin typeface="Inter"/>
              </a:rPr>
              <a:t>yayınlanmakla</a:t>
            </a:r>
            <a:r>
              <a:rPr lang="en-US" sz="2499" dirty="0">
                <a:solidFill>
                  <a:srgbClr val="000000"/>
                </a:solidFill>
                <a:latin typeface="Inter"/>
              </a:rPr>
              <a:t> </a:t>
            </a:r>
            <a:r>
              <a:rPr lang="en-US" sz="2499" dirty="0" err="1">
                <a:solidFill>
                  <a:srgbClr val="000000"/>
                </a:solidFill>
                <a:latin typeface="Inter"/>
              </a:rPr>
              <a:t>birlikte</a:t>
            </a:r>
            <a:r>
              <a:rPr lang="en-US" sz="2499" dirty="0">
                <a:solidFill>
                  <a:srgbClr val="000000"/>
                </a:solidFill>
                <a:latin typeface="Inter"/>
              </a:rPr>
              <a:t> </a:t>
            </a:r>
            <a:r>
              <a:rPr lang="en-US" sz="2499" dirty="0" err="1">
                <a:solidFill>
                  <a:srgbClr val="000000"/>
                </a:solidFill>
                <a:latin typeface="Inter"/>
              </a:rPr>
              <a:t>genel</a:t>
            </a:r>
            <a:r>
              <a:rPr lang="en-US" sz="2499" dirty="0">
                <a:solidFill>
                  <a:srgbClr val="000000"/>
                </a:solidFill>
                <a:latin typeface="Inter"/>
              </a:rPr>
              <a:t> </a:t>
            </a:r>
            <a:r>
              <a:rPr lang="en-US" sz="2499" dirty="0" err="1">
                <a:solidFill>
                  <a:srgbClr val="000000"/>
                </a:solidFill>
                <a:latin typeface="Inter"/>
              </a:rPr>
              <a:t>olarak</a:t>
            </a:r>
            <a:r>
              <a:rPr lang="en-US" sz="2499" dirty="0">
                <a:solidFill>
                  <a:srgbClr val="000000"/>
                </a:solidFill>
                <a:latin typeface="Inter"/>
              </a:rPr>
              <a:t> </a:t>
            </a:r>
            <a:r>
              <a:rPr lang="en-US" sz="2499" dirty="0" err="1">
                <a:solidFill>
                  <a:srgbClr val="000000"/>
                </a:solidFill>
                <a:latin typeface="Inter"/>
              </a:rPr>
              <a:t>Haziran</a:t>
            </a:r>
            <a:r>
              <a:rPr lang="en-US" sz="2499" dirty="0">
                <a:solidFill>
                  <a:srgbClr val="000000"/>
                </a:solidFill>
                <a:latin typeface="Inter"/>
              </a:rPr>
              <a:t> </a:t>
            </a:r>
            <a:r>
              <a:rPr lang="en-US" sz="2499" dirty="0" err="1">
                <a:solidFill>
                  <a:srgbClr val="000000"/>
                </a:solidFill>
                <a:latin typeface="Inter"/>
              </a:rPr>
              <a:t>ayının</a:t>
            </a:r>
            <a:r>
              <a:rPr lang="en-US" sz="2499" dirty="0">
                <a:solidFill>
                  <a:srgbClr val="000000"/>
                </a:solidFill>
                <a:latin typeface="Inter"/>
              </a:rPr>
              <a:t> son </a:t>
            </a:r>
            <a:r>
              <a:rPr lang="en-US" sz="2499" dirty="0" err="1">
                <a:solidFill>
                  <a:srgbClr val="000000"/>
                </a:solidFill>
                <a:latin typeface="Inter"/>
              </a:rPr>
              <a:t>haftası</a:t>
            </a:r>
            <a:r>
              <a:rPr lang="en-US" sz="2499" dirty="0">
                <a:solidFill>
                  <a:srgbClr val="000000"/>
                </a:solidFill>
                <a:latin typeface="Inter"/>
              </a:rPr>
              <a:t> </a:t>
            </a:r>
            <a:r>
              <a:rPr lang="en-US" sz="2499" dirty="0" err="1">
                <a:solidFill>
                  <a:srgbClr val="000000"/>
                </a:solidFill>
                <a:latin typeface="Inter"/>
              </a:rPr>
              <a:t>ve</a:t>
            </a:r>
            <a:r>
              <a:rPr lang="en-US" sz="2499" dirty="0">
                <a:solidFill>
                  <a:srgbClr val="000000"/>
                </a:solidFill>
                <a:latin typeface="Inter"/>
              </a:rPr>
              <a:t> </a:t>
            </a:r>
            <a:r>
              <a:rPr lang="en-US" sz="2499" dirty="0" err="1">
                <a:solidFill>
                  <a:srgbClr val="000000"/>
                </a:solidFill>
                <a:latin typeface="Inter"/>
              </a:rPr>
              <a:t>Temmuz</a:t>
            </a:r>
            <a:r>
              <a:rPr lang="en-US" sz="2499" dirty="0">
                <a:solidFill>
                  <a:srgbClr val="000000"/>
                </a:solidFill>
                <a:latin typeface="Inter"/>
              </a:rPr>
              <a:t> </a:t>
            </a:r>
            <a:r>
              <a:rPr lang="en-US" sz="2499" dirty="0" err="1">
                <a:solidFill>
                  <a:srgbClr val="000000"/>
                </a:solidFill>
                <a:latin typeface="Inter"/>
              </a:rPr>
              <a:t>ayının</a:t>
            </a:r>
            <a:r>
              <a:rPr lang="en-US" sz="2499" dirty="0">
                <a:solidFill>
                  <a:srgbClr val="000000"/>
                </a:solidFill>
                <a:latin typeface="Inter"/>
              </a:rPr>
              <a:t> ilk </a:t>
            </a:r>
            <a:r>
              <a:rPr lang="en-US" sz="2499" dirty="0" err="1">
                <a:solidFill>
                  <a:srgbClr val="000000"/>
                </a:solidFill>
                <a:latin typeface="Inter"/>
              </a:rPr>
              <a:t>haftası</a:t>
            </a:r>
            <a:r>
              <a:rPr lang="en-US" sz="2499" dirty="0">
                <a:solidFill>
                  <a:srgbClr val="000000"/>
                </a:solidFill>
                <a:latin typeface="Inter"/>
              </a:rPr>
              <a:t> </a:t>
            </a:r>
            <a:r>
              <a:rPr lang="en-US" sz="2499" dirty="0" err="1">
                <a:solidFill>
                  <a:srgbClr val="000000"/>
                </a:solidFill>
                <a:latin typeface="Inter"/>
              </a:rPr>
              <a:t>arasında</a:t>
            </a:r>
            <a:r>
              <a:rPr lang="en-US" sz="2499" dirty="0">
                <a:solidFill>
                  <a:srgbClr val="000000"/>
                </a:solidFill>
                <a:latin typeface="Inter"/>
              </a:rPr>
              <a:t> </a:t>
            </a:r>
            <a:r>
              <a:rPr lang="en-US" sz="2499" dirty="0" err="1">
                <a:solidFill>
                  <a:srgbClr val="000000"/>
                </a:solidFill>
                <a:latin typeface="Inter"/>
              </a:rPr>
              <a:t>başvurular</a:t>
            </a:r>
            <a:r>
              <a:rPr lang="en-US" sz="2499" dirty="0">
                <a:solidFill>
                  <a:srgbClr val="000000"/>
                </a:solidFill>
                <a:latin typeface="Inter"/>
              </a:rPr>
              <a:t> </a:t>
            </a:r>
            <a:r>
              <a:rPr lang="en-US" sz="2499" dirty="0" err="1">
                <a:solidFill>
                  <a:srgbClr val="000000"/>
                </a:solidFill>
                <a:latin typeface="Inter"/>
              </a:rPr>
              <a:t>alınmakta</a:t>
            </a:r>
            <a:r>
              <a:rPr lang="en-US" sz="2499" dirty="0">
                <a:solidFill>
                  <a:srgbClr val="000000"/>
                </a:solidFill>
                <a:latin typeface="Inter"/>
              </a:rPr>
              <a:t> </a:t>
            </a:r>
            <a:r>
              <a:rPr lang="en-US" sz="2499" dirty="0" err="1">
                <a:solidFill>
                  <a:srgbClr val="000000"/>
                </a:solidFill>
                <a:latin typeface="Inter"/>
              </a:rPr>
              <a:t>ve</a:t>
            </a:r>
            <a:r>
              <a:rPr lang="en-US" sz="2499" dirty="0">
                <a:solidFill>
                  <a:srgbClr val="000000"/>
                </a:solidFill>
                <a:latin typeface="Inter"/>
              </a:rPr>
              <a:t> </a:t>
            </a:r>
            <a:r>
              <a:rPr lang="en-US" sz="2499" dirty="0" err="1">
                <a:solidFill>
                  <a:srgbClr val="000000"/>
                </a:solidFill>
                <a:latin typeface="Inter"/>
              </a:rPr>
              <a:t>Temmuz</a:t>
            </a:r>
            <a:r>
              <a:rPr lang="en-US" sz="2499" dirty="0">
                <a:solidFill>
                  <a:srgbClr val="000000"/>
                </a:solidFill>
                <a:latin typeface="Inter"/>
              </a:rPr>
              <a:t> </a:t>
            </a:r>
            <a:r>
              <a:rPr lang="en-US" sz="2499" dirty="0" err="1">
                <a:solidFill>
                  <a:srgbClr val="000000"/>
                </a:solidFill>
                <a:latin typeface="Inter"/>
              </a:rPr>
              <a:t>ayının</a:t>
            </a:r>
            <a:r>
              <a:rPr lang="en-US" sz="2499" dirty="0">
                <a:solidFill>
                  <a:srgbClr val="000000"/>
                </a:solidFill>
                <a:latin typeface="Inter"/>
              </a:rPr>
              <a:t> 2. </a:t>
            </a:r>
            <a:r>
              <a:rPr lang="en-US" sz="2499" dirty="0" err="1">
                <a:solidFill>
                  <a:srgbClr val="000000"/>
                </a:solidFill>
                <a:latin typeface="Inter"/>
              </a:rPr>
              <a:t>haftası</a:t>
            </a:r>
            <a:r>
              <a:rPr lang="en-US" sz="2499" dirty="0">
                <a:solidFill>
                  <a:srgbClr val="000000"/>
                </a:solidFill>
                <a:latin typeface="Inter"/>
              </a:rPr>
              <a:t> </a:t>
            </a:r>
            <a:r>
              <a:rPr lang="en-US" sz="2499" dirty="0" err="1">
                <a:solidFill>
                  <a:srgbClr val="000000"/>
                </a:solidFill>
                <a:latin typeface="Inter"/>
              </a:rPr>
              <a:t>sınavlar</a:t>
            </a:r>
            <a:r>
              <a:rPr lang="en-US" sz="2499" dirty="0">
                <a:solidFill>
                  <a:srgbClr val="000000"/>
                </a:solidFill>
                <a:latin typeface="Inter"/>
              </a:rPr>
              <a:t> </a:t>
            </a:r>
            <a:r>
              <a:rPr lang="en-US" sz="2499" dirty="0" err="1">
                <a:solidFill>
                  <a:srgbClr val="000000"/>
                </a:solidFill>
                <a:latin typeface="Inter"/>
              </a:rPr>
              <a:t>yapılmaktadır</a:t>
            </a:r>
            <a:r>
              <a:rPr lang="en-US" sz="2499" dirty="0" smtClean="0">
                <a:solidFill>
                  <a:srgbClr val="000000"/>
                </a:solidFill>
                <a:latin typeface="Inter"/>
              </a:rPr>
              <a:t>.</a:t>
            </a:r>
            <a:r>
              <a:rPr lang="tr-TR" sz="2499" dirty="0" smtClean="0">
                <a:solidFill>
                  <a:srgbClr val="000000"/>
                </a:solidFill>
                <a:latin typeface="Inter"/>
              </a:rPr>
              <a:t> </a:t>
            </a:r>
          </a:p>
          <a:p>
            <a:pPr>
              <a:lnSpc>
                <a:spcPts val="3499"/>
              </a:lnSpc>
            </a:pPr>
            <a:endParaRPr lang="tr-TR" sz="2499" dirty="0" smtClean="0">
              <a:solidFill>
                <a:srgbClr val="000000"/>
              </a:solidFill>
              <a:latin typeface="Inter"/>
            </a:endParaRPr>
          </a:p>
          <a:p>
            <a:pPr>
              <a:lnSpc>
                <a:spcPts val="3499"/>
              </a:lnSpc>
            </a:pPr>
            <a:r>
              <a:rPr lang="tr-TR" sz="2499" dirty="0" smtClean="0">
                <a:solidFill>
                  <a:srgbClr val="000000"/>
                </a:solidFill>
                <a:latin typeface="Inter"/>
              </a:rPr>
              <a:t>9/10/11 sınıf seviyeleri için her Eylül ve Ekim ayları son haftası içinde Ek- Yetenek sınavları ile öğrenci alımı yapılmaktadır.</a:t>
            </a:r>
            <a:endParaRPr lang="en-US" sz="2499" dirty="0">
              <a:solidFill>
                <a:srgbClr val="000000"/>
              </a:solidFill>
              <a:latin typeface="Inter"/>
            </a:endParaRPr>
          </a:p>
          <a:p>
            <a:pPr>
              <a:lnSpc>
                <a:spcPts val="3499"/>
              </a:lnSpc>
            </a:pPr>
            <a:endParaRPr lang="en-US" sz="2499" dirty="0">
              <a:solidFill>
                <a:srgbClr val="000000"/>
              </a:solidFill>
              <a:latin typeface="Inter"/>
            </a:endParaRPr>
          </a:p>
        </p:txBody>
      </p:sp>
      <p:sp>
        <p:nvSpPr>
          <p:cNvPr id="7" name="TextBox 7"/>
          <p:cNvSpPr txBox="1"/>
          <p:nvPr/>
        </p:nvSpPr>
        <p:spPr>
          <a:xfrm>
            <a:off x="1028700" y="2104877"/>
            <a:ext cx="10776480" cy="1260440"/>
          </a:xfrm>
          <a:prstGeom prst="rect">
            <a:avLst/>
          </a:prstGeom>
        </p:spPr>
        <p:txBody>
          <a:bodyPr lIns="0" tIns="0" rIns="0" bIns="0" rtlCol="0" anchor="t">
            <a:spAutoFit/>
          </a:bodyPr>
          <a:lstStyle/>
          <a:p>
            <a:pPr>
              <a:lnSpc>
                <a:spcPts val="10326"/>
              </a:lnSpc>
            </a:pPr>
            <a:r>
              <a:rPr lang="en-US" sz="7376">
                <a:solidFill>
                  <a:srgbClr val="000000"/>
                </a:solidFill>
                <a:latin typeface="Sancreek"/>
              </a:rPr>
              <a:t>Okulumuz</a:t>
            </a:r>
          </a:p>
        </p:txBody>
      </p:sp>
      <p:sp>
        <p:nvSpPr>
          <p:cNvPr id="8" name="Freeform 8"/>
          <p:cNvSpPr/>
          <p:nvPr/>
        </p:nvSpPr>
        <p:spPr>
          <a:xfrm>
            <a:off x="12482965" y="1028700"/>
            <a:ext cx="1660091" cy="2481115"/>
          </a:xfrm>
          <a:custGeom>
            <a:avLst/>
            <a:gdLst/>
            <a:ahLst/>
            <a:cxnLst/>
            <a:rect l="l" t="t" r="r" b="b"/>
            <a:pathLst>
              <a:path w="1660091" h="2481115">
                <a:moveTo>
                  <a:pt x="0" y="0"/>
                </a:moveTo>
                <a:lnTo>
                  <a:pt x="1660091" y="0"/>
                </a:lnTo>
                <a:lnTo>
                  <a:pt x="1660091" y="2481115"/>
                </a:lnTo>
                <a:lnTo>
                  <a:pt x="0" y="248111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9" name="Freeform 9"/>
          <p:cNvSpPr/>
          <p:nvPr/>
        </p:nvSpPr>
        <p:spPr>
          <a:xfrm>
            <a:off x="15465830" y="5623523"/>
            <a:ext cx="1916662" cy="3311727"/>
          </a:xfrm>
          <a:custGeom>
            <a:avLst/>
            <a:gdLst/>
            <a:ahLst/>
            <a:cxnLst/>
            <a:rect l="l" t="t" r="r" b="b"/>
            <a:pathLst>
              <a:path w="1916662" h="3311727">
                <a:moveTo>
                  <a:pt x="0" y="0"/>
                </a:moveTo>
                <a:lnTo>
                  <a:pt x="1916662" y="0"/>
                </a:lnTo>
                <a:lnTo>
                  <a:pt x="1916662" y="3311726"/>
                </a:lnTo>
                <a:lnTo>
                  <a:pt x="0" y="3311726"/>
                </a:lnTo>
                <a:lnTo>
                  <a:pt x="0" y="0"/>
                </a:lnTo>
                <a:close/>
              </a:path>
            </a:pathLst>
          </a:custGeom>
          <a:blipFill>
            <a:blip r:embed="rId7"/>
            <a:stretch>
              <a:fillRect/>
            </a:stretch>
          </a:blipFill>
        </p:spPr>
      </p:sp>
      <p:sp>
        <p:nvSpPr>
          <p:cNvPr id="10" name="TextBox 10"/>
          <p:cNvSpPr txBox="1"/>
          <p:nvPr/>
        </p:nvSpPr>
        <p:spPr>
          <a:xfrm>
            <a:off x="1028700" y="9187852"/>
            <a:ext cx="10528846" cy="680048"/>
          </a:xfrm>
          <a:prstGeom prst="rect">
            <a:avLst/>
          </a:prstGeom>
        </p:spPr>
        <p:txBody>
          <a:bodyPr lIns="0" tIns="0" rIns="0" bIns="0" rtlCol="0" anchor="t">
            <a:spAutoFit/>
          </a:bodyPr>
          <a:lstStyle/>
          <a:p>
            <a:pPr>
              <a:lnSpc>
                <a:spcPts val="5567"/>
              </a:lnSpc>
              <a:spcBef>
                <a:spcPct val="0"/>
              </a:spcBef>
            </a:pPr>
            <a:r>
              <a:rPr lang="en-US" sz="3976" dirty="0">
                <a:solidFill>
                  <a:srgbClr val="000000"/>
                </a:solidFill>
                <a:latin typeface="Inter"/>
              </a:rPr>
              <a:t>https://tunceliguzelsanatlarlisesi.meb.k12.tr/</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AutoShape 2"/>
          <p:cNvSpPr/>
          <p:nvPr/>
        </p:nvSpPr>
        <p:spPr>
          <a:xfrm>
            <a:off x="1028700" y="9239250"/>
            <a:ext cx="16230600" cy="0"/>
          </a:xfrm>
          <a:prstGeom prst="line">
            <a:avLst/>
          </a:prstGeom>
          <a:ln w="19050" cap="flat">
            <a:solidFill>
              <a:srgbClr val="000000"/>
            </a:solidFill>
            <a:prstDash val="solid"/>
            <a:headEnd type="none" w="sm" len="sm"/>
            <a:tailEnd type="none" w="sm" len="sm"/>
          </a:ln>
        </p:spPr>
      </p:sp>
      <p:sp>
        <p:nvSpPr>
          <p:cNvPr id="3" name="Freeform 3"/>
          <p:cNvSpPr/>
          <p:nvPr/>
        </p:nvSpPr>
        <p:spPr>
          <a:xfrm>
            <a:off x="13235091" y="-1529509"/>
            <a:ext cx="8048419" cy="7153032"/>
          </a:xfrm>
          <a:custGeom>
            <a:avLst/>
            <a:gdLst/>
            <a:ahLst/>
            <a:cxnLst/>
            <a:rect l="l" t="t" r="r" b="b"/>
            <a:pathLst>
              <a:path w="8048419" h="7153032">
                <a:moveTo>
                  <a:pt x="0" y="0"/>
                </a:moveTo>
                <a:lnTo>
                  <a:pt x="8048418" y="0"/>
                </a:lnTo>
                <a:lnTo>
                  <a:pt x="8048418" y="7153032"/>
                </a:lnTo>
                <a:lnTo>
                  <a:pt x="0" y="7153032"/>
                </a:lnTo>
                <a:lnTo>
                  <a:pt x="0" y="0"/>
                </a:lnTo>
                <a:close/>
              </a:path>
            </a:pathLst>
          </a:custGeom>
          <a:blipFill>
            <a:blip r:embed="rId2"/>
            <a:stretch>
              <a:fillRect/>
            </a:stretch>
          </a:blipFill>
        </p:spPr>
      </p:sp>
      <p:sp>
        <p:nvSpPr>
          <p:cNvPr id="4" name="AutoShape 4"/>
          <p:cNvSpPr/>
          <p:nvPr/>
        </p:nvSpPr>
        <p:spPr>
          <a:xfrm>
            <a:off x="1028700" y="1180242"/>
            <a:ext cx="16230600" cy="0"/>
          </a:xfrm>
          <a:prstGeom prst="line">
            <a:avLst/>
          </a:prstGeom>
          <a:ln w="19050" cap="flat">
            <a:solidFill>
              <a:srgbClr val="000000"/>
            </a:solidFill>
            <a:prstDash val="solid"/>
            <a:headEnd type="none" w="sm" len="sm"/>
            <a:tailEnd type="none" w="sm" len="sm"/>
          </a:ln>
        </p:spPr>
      </p:sp>
      <p:sp>
        <p:nvSpPr>
          <p:cNvPr id="5" name="Freeform 5"/>
          <p:cNvSpPr/>
          <p:nvPr/>
        </p:nvSpPr>
        <p:spPr>
          <a:xfrm>
            <a:off x="14688705" y="4447145"/>
            <a:ext cx="3116244" cy="4657429"/>
          </a:xfrm>
          <a:custGeom>
            <a:avLst/>
            <a:gdLst/>
            <a:ahLst/>
            <a:cxnLst/>
            <a:rect l="l" t="t" r="r" b="b"/>
            <a:pathLst>
              <a:path w="3116244" h="4657429">
                <a:moveTo>
                  <a:pt x="0" y="0"/>
                </a:moveTo>
                <a:lnTo>
                  <a:pt x="3116243" y="0"/>
                </a:lnTo>
                <a:lnTo>
                  <a:pt x="3116243" y="4657429"/>
                </a:lnTo>
                <a:lnTo>
                  <a:pt x="0" y="465742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a:off x="12758720" y="5746954"/>
            <a:ext cx="1660091" cy="2481115"/>
          </a:xfrm>
          <a:custGeom>
            <a:avLst/>
            <a:gdLst/>
            <a:ahLst/>
            <a:cxnLst/>
            <a:rect l="l" t="t" r="r" b="b"/>
            <a:pathLst>
              <a:path w="1660091" h="2481115">
                <a:moveTo>
                  <a:pt x="0" y="0"/>
                </a:moveTo>
                <a:lnTo>
                  <a:pt x="1660092" y="0"/>
                </a:lnTo>
                <a:lnTo>
                  <a:pt x="1660092" y="2481115"/>
                </a:lnTo>
                <a:lnTo>
                  <a:pt x="0" y="248111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7" name="Freeform 7"/>
          <p:cNvSpPr/>
          <p:nvPr/>
        </p:nvSpPr>
        <p:spPr>
          <a:xfrm>
            <a:off x="297229" y="2715195"/>
            <a:ext cx="6264147" cy="4698110"/>
          </a:xfrm>
          <a:custGeom>
            <a:avLst/>
            <a:gdLst/>
            <a:ahLst/>
            <a:cxnLst/>
            <a:rect l="l" t="t" r="r" b="b"/>
            <a:pathLst>
              <a:path w="6264147" h="4698110">
                <a:moveTo>
                  <a:pt x="0" y="0"/>
                </a:moveTo>
                <a:lnTo>
                  <a:pt x="6264147" y="0"/>
                </a:lnTo>
                <a:lnTo>
                  <a:pt x="6264147" y="4698110"/>
                </a:lnTo>
                <a:lnTo>
                  <a:pt x="0" y="4698110"/>
                </a:lnTo>
                <a:lnTo>
                  <a:pt x="0" y="0"/>
                </a:lnTo>
                <a:close/>
              </a:path>
            </a:pathLst>
          </a:custGeom>
          <a:blipFill>
            <a:blip r:embed="rId7"/>
            <a:stretch>
              <a:fillRect/>
            </a:stretch>
          </a:blipFill>
        </p:spPr>
      </p:sp>
      <p:sp>
        <p:nvSpPr>
          <p:cNvPr id="8" name="Freeform 8"/>
          <p:cNvSpPr/>
          <p:nvPr/>
        </p:nvSpPr>
        <p:spPr>
          <a:xfrm>
            <a:off x="6712532" y="1180242"/>
            <a:ext cx="5750596" cy="4226285"/>
          </a:xfrm>
          <a:custGeom>
            <a:avLst/>
            <a:gdLst/>
            <a:ahLst/>
            <a:cxnLst/>
            <a:rect l="l" t="t" r="r" b="b"/>
            <a:pathLst>
              <a:path w="5750596" h="4226285">
                <a:moveTo>
                  <a:pt x="0" y="0"/>
                </a:moveTo>
                <a:lnTo>
                  <a:pt x="5750596" y="0"/>
                </a:lnTo>
                <a:lnTo>
                  <a:pt x="5750596" y="4226285"/>
                </a:lnTo>
                <a:lnTo>
                  <a:pt x="0" y="4226285"/>
                </a:lnTo>
                <a:lnTo>
                  <a:pt x="0" y="0"/>
                </a:lnTo>
                <a:close/>
              </a:path>
            </a:pathLst>
          </a:custGeom>
          <a:blipFill>
            <a:blip r:embed="rId8"/>
            <a:stretch>
              <a:fillRect t="-1025" b="-1025"/>
            </a:stretch>
          </a:blipFill>
        </p:spPr>
      </p:sp>
      <p:sp>
        <p:nvSpPr>
          <p:cNvPr id="9" name="Freeform 9"/>
          <p:cNvSpPr/>
          <p:nvPr/>
        </p:nvSpPr>
        <p:spPr>
          <a:xfrm>
            <a:off x="12758403" y="2715195"/>
            <a:ext cx="5414220" cy="4060665"/>
          </a:xfrm>
          <a:custGeom>
            <a:avLst/>
            <a:gdLst/>
            <a:ahLst/>
            <a:cxnLst/>
            <a:rect l="l" t="t" r="r" b="b"/>
            <a:pathLst>
              <a:path w="5414220" h="4060665">
                <a:moveTo>
                  <a:pt x="0" y="0"/>
                </a:moveTo>
                <a:lnTo>
                  <a:pt x="5414219" y="0"/>
                </a:lnTo>
                <a:lnTo>
                  <a:pt x="5414219" y="4060664"/>
                </a:lnTo>
                <a:lnTo>
                  <a:pt x="0" y="4060664"/>
                </a:lnTo>
                <a:lnTo>
                  <a:pt x="0" y="0"/>
                </a:lnTo>
                <a:close/>
              </a:path>
            </a:pathLst>
          </a:custGeom>
          <a:blipFill>
            <a:blip r:embed="rId9"/>
            <a:stretch>
              <a:fillRect/>
            </a:stretch>
          </a:blipFill>
        </p:spPr>
      </p:sp>
      <p:sp>
        <p:nvSpPr>
          <p:cNvPr id="10" name="Freeform 10"/>
          <p:cNvSpPr/>
          <p:nvPr/>
        </p:nvSpPr>
        <p:spPr>
          <a:xfrm>
            <a:off x="6712532" y="5490694"/>
            <a:ext cx="5750596" cy="4312947"/>
          </a:xfrm>
          <a:custGeom>
            <a:avLst/>
            <a:gdLst/>
            <a:ahLst/>
            <a:cxnLst/>
            <a:rect l="l" t="t" r="r" b="b"/>
            <a:pathLst>
              <a:path w="5750596" h="4312947">
                <a:moveTo>
                  <a:pt x="0" y="0"/>
                </a:moveTo>
                <a:lnTo>
                  <a:pt x="5750596" y="0"/>
                </a:lnTo>
                <a:lnTo>
                  <a:pt x="5750596" y="4312947"/>
                </a:lnTo>
                <a:lnTo>
                  <a:pt x="0" y="4312947"/>
                </a:lnTo>
                <a:lnTo>
                  <a:pt x="0" y="0"/>
                </a:lnTo>
                <a:close/>
              </a:path>
            </a:pathLst>
          </a:custGeom>
          <a:blipFill>
            <a:blip r:embed="rId10"/>
            <a:stretch>
              <a:fillRect/>
            </a:stretch>
          </a:blipFill>
        </p:spPr>
      </p:sp>
      <p:sp>
        <p:nvSpPr>
          <p:cNvPr id="11" name="TextBox 11"/>
          <p:cNvSpPr txBox="1"/>
          <p:nvPr/>
        </p:nvSpPr>
        <p:spPr>
          <a:xfrm>
            <a:off x="932409" y="1372879"/>
            <a:ext cx="3200869" cy="852682"/>
          </a:xfrm>
          <a:prstGeom prst="rect">
            <a:avLst/>
          </a:prstGeom>
        </p:spPr>
        <p:txBody>
          <a:bodyPr lIns="0" tIns="0" rIns="0" bIns="0" rtlCol="0" anchor="t">
            <a:spAutoFit/>
          </a:bodyPr>
          <a:lstStyle/>
          <a:p>
            <a:pPr>
              <a:lnSpc>
                <a:spcPts val="3401"/>
              </a:lnSpc>
            </a:pPr>
            <a:r>
              <a:rPr lang="en-US" sz="2429">
                <a:solidFill>
                  <a:srgbClr val="000000"/>
                </a:solidFill>
                <a:latin typeface="Sancreek"/>
              </a:rPr>
              <a:t>MÜZİK ATÖLYELERİ</a:t>
            </a:r>
          </a:p>
          <a:p>
            <a:pPr>
              <a:lnSpc>
                <a:spcPts val="3401"/>
              </a:lnSpc>
            </a:pPr>
            <a:endParaRPr lang="en-US" sz="2429">
              <a:solidFill>
                <a:srgbClr val="000000"/>
              </a:solidFill>
              <a:latin typeface="Sancreek"/>
            </a:endParaRPr>
          </a:p>
        </p:txBody>
      </p:sp>
      <p:sp>
        <p:nvSpPr>
          <p:cNvPr id="12" name="TextBox 12"/>
          <p:cNvSpPr txBox="1"/>
          <p:nvPr/>
        </p:nvSpPr>
        <p:spPr>
          <a:xfrm>
            <a:off x="1028700" y="-13523"/>
            <a:ext cx="10776480" cy="1260440"/>
          </a:xfrm>
          <a:prstGeom prst="rect">
            <a:avLst/>
          </a:prstGeom>
        </p:spPr>
        <p:txBody>
          <a:bodyPr lIns="0" tIns="0" rIns="0" bIns="0" rtlCol="0" anchor="t">
            <a:spAutoFit/>
          </a:bodyPr>
          <a:lstStyle/>
          <a:p>
            <a:pPr>
              <a:lnSpc>
                <a:spcPts val="10326"/>
              </a:lnSpc>
            </a:pPr>
            <a:r>
              <a:rPr lang="en-US" sz="7376">
                <a:solidFill>
                  <a:srgbClr val="000000"/>
                </a:solidFill>
                <a:latin typeface="Sancreek"/>
              </a:rPr>
              <a:t>Atölyelerimiz</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AutoShape 2"/>
          <p:cNvSpPr/>
          <p:nvPr/>
        </p:nvSpPr>
        <p:spPr>
          <a:xfrm>
            <a:off x="1028700" y="9239250"/>
            <a:ext cx="16230600" cy="0"/>
          </a:xfrm>
          <a:prstGeom prst="line">
            <a:avLst/>
          </a:prstGeom>
          <a:ln w="19050" cap="flat">
            <a:solidFill>
              <a:srgbClr val="000000"/>
            </a:solidFill>
            <a:prstDash val="solid"/>
            <a:headEnd type="none" w="sm" len="sm"/>
            <a:tailEnd type="none" w="sm" len="sm"/>
          </a:ln>
        </p:spPr>
      </p:sp>
      <p:sp>
        <p:nvSpPr>
          <p:cNvPr id="3" name="Freeform 3"/>
          <p:cNvSpPr/>
          <p:nvPr/>
        </p:nvSpPr>
        <p:spPr>
          <a:xfrm>
            <a:off x="13235091" y="-1529509"/>
            <a:ext cx="8048419" cy="7153032"/>
          </a:xfrm>
          <a:custGeom>
            <a:avLst/>
            <a:gdLst/>
            <a:ahLst/>
            <a:cxnLst/>
            <a:rect l="l" t="t" r="r" b="b"/>
            <a:pathLst>
              <a:path w="8048419" h="7153032">
                <a:moveTo>
                  <a:pt x="0" y="0"/>
                </a:moveTo>
                <a:lnTo>
                  <a:pt x="8048418" y="0"/>
                </a:lnTo>
                <a:lnTo>
                  <a:pt x="8048418" y="7153032"/>
                </a:lnTo>
                <a:lnTo>
                  <a:pt x="0" y="7153032"/>
                </a:lnTo>
                <a:lnTo>
                  <a:pt x="0" y="0"/>
                </a:lnTo>
                <a:close/>
              </a:path>
            </a:pathLst>
          </a:custGeom>
          <a:blipFill>
            <a:blip r:embed="rId2"/>
            <a:stretch>
              <a:fillRect/>
            </a:stretch>
          </a:blipFill>
        </p:spPr>
      </p:sp>
      <p:sp>
        <p:nvSpPr>
          <p:cNvPr id="4" name="AutoShape 4"/>
          <p:cNvSpPr/>
          <p:nvPr/>
        </p:nvSpPr>
        <p:spPr>
          <a:xfrm>
            <a:off x="1028700" y="1180242"/>
            <a:ext cx="16230600" cy="0"/>
          </a:xfrm>
          <a:prstGeom prst="line">
            <a:avLst/>
          </a:prstGeom>
          <a:ln w="19050" cap="flat">
            <a:solidFill>
              <a:srgbClr val="000000"/>
            </a:solidFill>
            <a:prstDash val="solid"/>
            <a:headEnd type="none" w="sm" len="sm"/>
            <a:tailEnd type="none" w="sm" len="sm"/>
          </a:ln>
        </p:spPr>
      </p:sp>
      <p:sp>
        <p:nvSpPr>
          <p:cNvPr id="5" name="Freeform 5"/>
          <p:cNvSpPr/>
          <p:nvPr/>
        </p:nvSpPr>
        <p:spPr>
          <a:xfrm>
            <a:off x="15465830" y="5623523"/>
            <a:ext cx="1916662" cy="3311727"/>
          </a:xfrm>
          <a:custGeom>
            <a:avLst/>
            <a:gdLst/>
            <a:ahLst/>
            <a:cxnLst/>
            <a:rect l="l" t="t" r="r" b="b"/>
            <a:pathLst>
              <a:path w="1916662" h="3311727">
                <a:moveTo>
                  <a:pt x="0" y="0"/>
                </a:moveTo>
                <a:lnTo>
                  <a:pt x="1916662" y="0"/>
                </a:lnTo>
                <a:lnTo>
                  <a:pt x="1916662" y="3311726"/>
                </a:lnTo>
                <a:lnTo>
                  <a:pt x="0" y="3311726"/>
                </a:lnTo>
                <a:lnTo>
                  <a:pt x="0" y="0"/>
                </a:lnTo>
                <a:close/>
              </a:path>
            </a:pathLst>
          </a:custGeom>
          <a:blipFill>
            <a:blip r:embed="rId3"/>
            <a:stretch>
              <a:fillRect/>
            </a:stretch>
          </a:blipFill>
        </p:spPr>
      </p:sp>
      <p:sp>
        <p:nvSpPr>
          <p:cNvPr id="6" name="Freeform 6"/>
          <p:cNvSpPr/>
          <p:nvPr/>
        </p:nvSpPr>
        <p:spPr>
          <a:xfrm>
            <a:off x="9144000" y="1430029"/>
            <a:ext cx="6472136" cy="4854102"/>
          </a:xfrm>
          <a:custGeom>
            <a:avLst/>
            <a:gdLst/>
            <a:ahLst/>
            <a:cxnLst/>
            <a:rect l="l" t="t" r="r" b="b"/>
            <a:pathLst>
              <a:path w="6472136" h="4854102">
                <a:moveTo>
                  <a:pt x="0" y="0"/>
                </a:moveTo>
                <a:lnTo>
                  <a:pt x="6472136" y="0"/>
                </a:lnTo>
                <a:lnTo>
                  <a:pt x="6472136" y="4854102"/>
                </a:lnTo>
                <a:lnTo>
                  <a:pt x="0" y="4854102"/>
                </a:lnTo>
                <a:lnTo>
                  <a:pt x="0" y="0"/>
                </a:lnTo>
                <a:close/>
              </a:path>
            </a:pathLst>
          </a:custGeom>
          <a:blipFill>
            <a:blip r:embed="rId4"/>
            <a:stretch>
              <a:fillRect/>
            </a:stretch>
          </a:blipFill>
        </p:spPr>
      </p:sp>
      <p:sp>
        <p:nvSpPr>
          <p:cNvPr id="7" name="Freeform 7"/>
          <p:cNvSpPr/>
          <p:nvPr/>
        </p:nvSpPr>
        <p:spPr>
          <a:xfrm>
            <a:off x="0" y="1827796"/>
            <a:ext cx="8858826" cy="6644119"/>
          </a:xfrm>
          <a:custGeom>
            <a:avLst/>
            <a:gdLst/>
            <a:ahLst/>
            <a:cxnLst/>
            <a:rect l="l" t="t" r="r" b="b"/>
            <a:pathLst>
              <a:path w="8858826" h="6644119">
                <a:moveTo>
                  <a:pt x="0" y="0"/>
                </a:moveTo>
                <a:lnTo>
                  <a:pt x="8858826" y="0"/>
                </a:lnTo>
                <a:lnTo>
                  <a:pt x="8858826" y="6644119"/>
                </a:lnTo>
                <a:lnTo>
                  <a:pt x="0" y="6644119"/>
                </a:lnTo>
                <a:lnTo>
                  <a:pt x="0" y="0"/>
                </a:lnTo>
                <a:close/>
              </a:path>
            </a:pathLst>
          </a:custGeom>
          <a:blipFill>
            <a:blip r:embed="rId5"/>
            <a:stretch>
              <a:fillRect/>
            </a:stretch>
          </a:blipFill>
        </p:spPr>
      </p:sp>
      <p:sp>
        <p:nvSpPr>
          <p:cNvPr id="8" name="TextBox 8"/>
          <p:cNvSpPr txBox="1"/>
          <p:nvPr/>
        </p:nvSpPr>
        <p:spPr>
          <a:xfrm>
            <a:off x="932409" y="1372879"/>
            <a:ext cx="3200869" cy="852682"/>
          </a:xfrm>
          <a:prstGeom prst="rect">
            <a:avLst/>
          </a:prstGeom>
        </p:spPr>
        <p:txBody>
          <a:bodyPr lIns="0" tIns="0" rIns="0" bIns="0" rtlCol="0" anchor="t">
            <a:spAutoFit/>
          </a:bodyPr>
          <a:lstStyle/>
          <a:p>
            <a:pPr>
              <a:lnSpc>
                <a:spcPts val="3401"/>
              </a:lnSpc>
            </a:pPr>
            <a:r>
              <a:rPr lang="en-US" sz="2429">
                <a:solidFill>
                  <a:srgbClr val="000000"/>
                </a:solidFill>
                <a:latin typeface="Sancreek"/>
              </a:rPr>
              <a:t>Resim ATÖLYELERİ</a:t>
            </a:r>
          </a:p>
          <a:p>
            <a:pPr>
              <a:lnSpc>
                <a:spcPts val="3401"/>
              </a:lnSpc>
            </a:pPr>
            <a:endParaRPr lang="en-US" sz="2429">
              <a:solidFill>
                <a:srgbClr val="000000"/>
              </a:solidFill>
              <a:latin typeface="Sancreek"/>
            </a:endParaRPr>
          </a:p>
        </p:txBody>
      </p:sp>
      <p:sp>
        <p:nvSpPr>
          <p:cNvPr id="9" name="TextBox 9"/>
          <p:cNvSpPr txBox="1"/>
          <p:nvPr/>
        </p:nvSpPr>
        <p:spPr>
          <a:xfrm>
            <a:off x="1028700" y="-13523"/>
            <a:ext cx="10776480" cy="1260440"/>
          </a:xfrm>
          <a:prstGeom prst="rect">
            <a:avLst/>
          </a:prstGeom>
        </p:spPr>
        <p:txBody>
          <a:bodyPr lIns="0" tIns="0" rIns="0" bIns="0" rtlCol="0" anchor="t">
            <a:spAutoFit/>
          </a:bodyPr>
          <a:lstStyle/>
          <a:p>
            <a:pPr>
              <a:lnSpc>
                <a:spcPts val="10326"/>
              </a:lnSpc>
            </a:pPr>
            <a:r>
              <a:rPr lang="en-US" sz="7376">
                <a:solidFill>
                  <a:srgbClr val="000000"/>
                </a:solidFill>
                <a:latin typeface="Sancreek"/>
              </a:rPr>
              <a:t>Atölyelerimiz</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AutoShape 2"/>
          <p:cNvSpPr/>
          <p:nvPr/>
        </p:nvSpPr>
        <p:spPr>
          <a:xfrm>
            <a:off x="1028700" y="9239250"/>
            <a:ext cx="16230600" cy="0"/>
          </a:xfrm>
          <a:prstGeom prst="line">
            <a:avLst/>
          </a:prstGeom>
          <a:ln w="19050" cap="flat">
            <a:solidFill>
              <a:srgbClr val="000000"/>
            </a:solidFill>
            <a:prstDash val="solid"/>
            <a:headEnd type="none" w="sm" len="sm"/>
            <a:tailEnd type="none" w="sm" len="sm"/>
          </a:ln>
        </p:spPr>
      </p:sp>
      <p:sp>
        <p:nvSpPr>
          <p:cNvPr id="3" name="Freeform 3"/>
          <p:cNvSpPr/>
          <p:nvPr/>
        </p:nvSpPr>
        <p:spPr>
          <a:xfrm>
            <a:off x="13235091" y="-1529509"/>
            <a:ext cx="8048419" cy="7153032"/>
          </a:xfrm>
          <a:custGeom>
            <a:avLst/>
            <a:gdLst/>
            <a:ahLst/>
            <a:cxnLst/>
            <a:rect l="l" t="t" r="r" b="b"/>
            <a:pathLst>
              <a:path w="8048419" h="7153032">
                <a:moveTo>
                  <a:pt x="0" y="0"/>
                </a:moveTo>
                <a:lnTo>
                  <a:pt x="8048418" y="0"/>
                </a:lnTo>
                <a:lnTo>
                  <a:pt x="8048418" y="7153032"/>
                </a:lnTo>
                <a:lnTo>
                  <a:pt x="0" y="7153032"/>
                </a:lnTo>
                <a:lnTo>
                  <a:pt x="0" y="0"/>
                </a:lnTo>
                <a:close/>
              </a:path>
            </a:pathLst>
          </a:custGeom>
          <a:blipFill>
            <a:blip r:embed="rId2"/>
            <a:stretch>
              <a:fillRect/>
            </a:stretch>
          </a:blipFill>
        </p:spPr>
      </p:sp>
      <p:sp>
        <p:nvSpPr>
          <p:cNvPr id="4" name="AutoShape 4"/>
          <p:cNvSpPr/>
          <p:nvPr/>
        </p:nvSpPr>
        <p:spPr>
          <a:xfrm>
            <a:off x="1028700" y="1028700"/>
            <a:ext cx="16230600" cy="0"/>
          </a:xfrm>
          <a:prstGeom prst="line">
            <a:avLst/>
          </a:prstGeom>
          <a:ln w="19050" cap="flat">
            <a:solidFill>
              <a:srgbClr val="000000"/>
            </a:solidFill>
            <a:prstDash val="solid"/>
            <a:headEnd type="none" w="sm" len="sm"/>
            <a:tailEnd type="none" w="sm" len="sm"/>
          </a:ln>
        </p:spPr>
      </p:sp>
      <p:sp>
        <p:nvSpPr>
          <p:cNvPr id="5" name="Freeform 5"/>
          <p:cNvSpPr/>
          <p:nvPr/>
        </p:nvSpPr>
        <p:spPr>
          <a:xfrm>
            <a:off x="15171756" y="1606563"/>
            <a:ext cx="3116244" cy="4657429"/>
          </a:xfrm>
          <a:custGeom>
            <a:avLst/>
            <a:gdLst/>
            <a:ahLst/>
            <a:cxnLst/>
            <a:rect l="l" t="t" r="r" b="b"/>
            <a:pathLst>
              <a:path w="3116244" h="4657429">
                <a:moveTo>
                  <a:pt x="0" y="0"/>
                </a:moveTo>
                <a:lnTo>
                  <a:pt x="3116244" y="0"/>
                </a:lnTo>
                <a:lnTo>
                  <a:pt x="3116244" y="4657429"/>
                </a:lnTo>
                <a:lnTo>
                  <a:pt x="0" y="465742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TextBox 6"/>
          <p:cNvSpPr txBox="1"/>
          <p:nvPr/>
        </p:nvSpPr>
        <p:spPr>
          <a:xfrm>
            <a:off x="755876" y="985529"/>
            <a:ext cx="12738089" cy="850900"/>
          </a:xfrm>
          <a:prstGeom prst="rect">
            <a:avLst/>
          </a:prstGeom>
        </p:spPr>
        <p:txBody>
          <a:bodyPr lIns="0" tIns="0" rIns="0" bIns="0" rtlCol="0" anchor="t">
            <a:spAutoFit/>
          </a:bodyPr>
          <a:lstStyle/>
          <a:p>
            <a:pPr>
              <a:lnSpc>
                <a:spcPts val="3499"/>
              </a:lnSpc>
            </a:pPr>
            <a:r>
              <a:rPr lang="en-US" sz="2499">
                <a:solidFill>
                  <a:srgbClr val="000000"/>
                </a:solidFill>
                <a:latin typeface="Sancreek"/>
              </a:rPr>
              <a:t>Dinlenme Alanlarımız</a:t>
            </a:r>
          </a:p>
          <a:p>
            <a:pPr>
              <a:lnSpc>
                <a:spcPts val="3499"/>
              </a:lnSpc>
            </a:pPr>
            <a:endParaRPr lang="en-US" sz="2499">
              <a:solidFill>
                <a:srgbClr val="000000"/>
              </a:solidFill>
              <a:latin typeface="Sancreek"/>
            </a:endParaRPr>
          </a:p>
        </p:txBody>
      </p:sp>
      <p:sp>
        <p:nvSpPr>
          <p:cNvPr id="7" name="Freeform 7"/>
          <p:cNvSpPr/>
          <p:nvPr/>
        </p:nvSpPr>
        <p:spPr>
          <a:xfrm>
            <a:off x="16499623" y="1023629"/>
            <a:ext cx="1660091" cy="2481115"/>
          </a:xfrm>
          <a:custGeom>
            <a:avLst/>
            <a:gdLst/>
            <a:ahLst/>
            <a:cxnLst/>
            <a:rect l="l" t="t" r="r" b="b"/>
            <a:pathLst>
              <a:path w="1660091" h="2481115">
                <a:moveTo>
                  <a:pt x="0" y="0"/>
                </a:moveTo>
                <a:lnTo>
                  <a:pt x="1660092" y="0"/>
                </a:lnTo>
                <a:lnTo>
                  <a:pt x="1660092" y="2481115"/>
                </a:lnTo>
                <a:lnTo>
                  <a:pt x="0" y="248111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8" name="Freeform 8"/>
          <p:cNvSpPr/>
          <p:nvPr/>
        </p:nvSpPr>
        <p:spPr>
          <a:xfrm>
            <a:off x="16371338" y="5623523"/>
            <a:ext cx="1916662" cy="3311727"/>
          </a:xfrm>
          <a:custGeom>
            <a:avLst/>
            <a:gdLst/>
            <a:ahLst/>
            <a:cxnLst/>
            <a:rect l="l" t="t" r="r" b="b"/>
            <a:pathLst>
              <a:path w="1916662" h="3311727">
                <a:moveTo>
                  <a:pt x="0" y="0"/>
                </a:moveTo>
                <a:lnTo>
                  <a:pt x="1916662" y="0"/>
                </a:lnTo>
                <a:lnTo>
                  <a:pt x="1916662" y="3311726"/>
                </a:lnTo>
                <a:lnTo>
                  <a:pt x="0" y="3311726"/>
                </a:lnTo>
                <a:lnTo>
                  <a:pt x="0" y="0"/>
                </a:lnTo>
                <a:close/>
              </a:path>
            </a:pathLst>
          </a:custGeom>
          <a:blipFill>
            <a:blip r:embed="rId7"/>
            <a:stretch>
              <a:fillRect/>
            </a:stretch>
          </a:blipFill>
        </p:spPr>
      </p:sp>
      <p:sp>
        <p:nvSpPr>
          <p:cNvPr id="9" name="Freeform 9"/>
          <p:cNvSpPr/>
          <p:nvPr/>
        </p:nvSpPr>
        <p:spPr>
          <a:xfrm>
            <a:off x="207511" y="1430029"/>
            <a:ext cx="8310650" cy="6232988"/>
          </a:xfrm>
          <a:custGeom>
            <a:avLst/>
            <a:gdLst/>
            <a:ahLst/>
            <a:cxnLst/>
            <a:rect l="l" t="t" r="r" b="b"/>
            <a:pathLst>
              <a:path w="8310650" h="6232988">
                <a:moveTo>
                  <a:pt x="0" y="0"/>
                </a:moveTo>
                <a:lnTo>
                  <a:pt x="8310650" y="0"/>
                </a:lnTo>
                <a:lnTo>
                  <a:pt x="8310650" y="6232988"/>
                </a:lnTo>
                <a:lnTo>
                  <a:pt x="0" y="6232988"/>
                </a:lnTo>
                <a:lnTo>
                  <a:pt x="0" y="0"/>
                </a:lnTo>
                <a:close/>
              </a:path>
            </a:pathLst>
          </a:custGeom>
          <a:blipFill>
            <a:blip r:embed="rId8"/>
            <a:stretch>
              <a:fillRect/>
            </a:stretch>
          </a:blipFill>
        </p:spPr>
      </p:sp>
      <p:sp>
        <p:nvSpPr>
          <p:cNvPr id="10" name="Freeform 10"/>
          <p:cNvSpPr/>
          <p:nvPr/>
        </p:nvSpPr>
        <p:spPr>
          <a:xfrm>
            <a:off x="8888467" y="1430029"/>
            <a:ext cx="8310650" cy="6232988"/>
          </a:xfrm>
          <a:custGeom>
            <a:avLst/>
            <a:gdLst/>
            <a:ahLst/>
            <a:cxnLst/>
            <a:rect l="l" t="t" r="r" b="b"/>
            <a:pathLst>
              <a:path w="8310650" h="6232988">
                <a:moveTo>
                  <a:pt x="0" y="0"/>
                </a:moveTo>
                <a:lnTo>
                  <a:pt x="8310650" y="0"/>
                </a:lnTo>
                <a:lnTo>
                  <a:pt x="8310650" y="6232988"/>
                </a:lnTo>
                <a:lnTo>
                  <a:pt x="0" y="6232988"/>
                </a:lnTo>
                <a:lnTo>
                  <a:pt x="0" y="0"/>
                </a:lnTo>
                <a:close/>
              </a:path>
            </a:pathLst>
          </a:custGeom>
          <a:blipFill>
            <a:blip r:embed="rId9"/>
            <a:stretch>
              <a:fillRect/>
            </a:stretch>
          </a:blipFill>
        </p:spPr>
      </p:sp>
      <p:sp>
        <p:nvSpPr>
          <p:cNvPr id="11" name="TextBox 11"/>
          <p:cNvSpPr txBox="1"/>
          <p:nvPr/>
        </p:nvSpPr>
        <p:spPr>
          <a:xfrm>
            <a:off x="755876" y="-45620"/>
            <a:ext cx="10776480" cy="1260440"/>
          </a:xfrm>
          <a:prstGeom prst="rect">
            <a:avLst/>
          </a:prstGeom>
        </p:spPr>
        <p:txBody>
          <a:bodyPr lIns="0" tIns="0" rIns="0" bIns="0" rtlCol="0" anchor="t">
            <a:spAutoFit/>
          </a:bodyPr>
          <a:lstStyle/>
          <a:p>
            <a:pPr>
              <a:lnSpc>
                <a:spcPts val="10326"/>
              </a:lnSpc>
            </a:pPr>
            <a:r>
              <a:rPr lang="en-US" sz="7376">
                <a:solidFill>
                  <a:srgbClr val="000000"/>
                </a:solidFill>
                <a:latin typeface="Sancreek"/>
              </a:rPr>
              <a:t>Okulumuz</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297</Words>
  <Application>Microsoft Office PowerPoint</Application>
  <PresentationFormat>Özel</PresentationFormat>
  <Paragraphs>46</Paragraphs>
  <Slides>15</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15</vt:i4>
      </vt:variant>
    </vt:vector>
  </HeadingPairs>
  <TitlesOfParts>
    <vt:vector size="20" baseType="lpstr">
      <vt:lpstr>Arial</vt:lpstr>
      <vt:lpstr>Sancreek</vt:lpstr>
      <vt:lpstr>Calibri</vt:lpstr>
      <vt:lpstr>Inter</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TUNCELİ GÜZEL SANATLAR LİSESİ</dc:title>
  <cp:lastModifiedBy>USER</cp:lastModifiedBy>
  <cp:revision>3</cp:revision>
  <dcterms:created xsi:type="dcterms:W3CDTF">2006-08-16T00:00:00Z</dcterms:created>
  <dcterms:modified xsi:type="dcterms:W3CDTF">2024-07-02T08:12:42Z</dcterms:modified>
  <dc:identifier>DAF_72FIcZU</dc:identifier>
</cp:coreProperties>
</file>